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8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0" r:id="rId2"/>
    <p:sldMasterId id="2147483710" r:id="rId3"/>
    <p:sldMasterId id="2147483718" r:id="rId4"/>
    <p:sldMasterId id="2147483726" r:id="rId5"/>
    <p:sldMasterId id="2147483734" r:id="rId6"/>
    <p:sldMasterId id="2147483742" r:id="rId7"/>
    <p:sldMasterId id="2147483750" r:id="rId8"/>
    <p:sldMasterId id="2147483758" r:id="rId9"/>
  </p:sldMasterIdLst>
  <p:notesMasterIdLst>
    <p:notesMasterId r:id="rId26"/>
  </p:notesMasterIdLst>
  <p:handoutMasterIdLst>
    <p:handoutMasterId r:id="rId27"/>
  </p:handoutMasterIdLst>
  <p:sldIdLst>
    <p:sldId id="258" r:id="rId10"/>
    <p:sldId id="264" r:id="rId11"/>
    <p:sldId id="265" r:id="rId12"/>
    <p:sldId id="269" r:id="rId13"/>
    <p:sldId id="271" r:id="rId14"/>
    <p:sldId id="270" r:id="rId15"/>
    <p:sldId id="267" r:id="rId16"/>
    <p:sldId id="272" r:id="rId17"/>
    <p:sldId id="268" r:id="rId18"/>
    <p:sldId id="273" r:id="rId19"/>
    <p:sldId id="277" r:id="rId20"/>
    <p:sldId id="275" r:id="rId21"/>
    <p:sldId id="278" r:id="rId22"/>
    <p:sldId id="280" r:id="rId23"/>
    <p:sldId id="279" r:id="rId24"/>
    <p:sldId id="261" r:id="rId25"/>
  </p:sldIdLst>
  <p:sldSz cx="9144000" cy="5143500" type="screen16x9"/>
  <p:notesSz cx="7077075" cy="9385300"/>
  <p:defaultTextStyle>
    <a:defPPr>
      <a:defRPr lang="en-US"/>
    </a:defPPr>
    <a:lvl1pPr marL="0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9576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79152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18728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58303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97879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37455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77031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16607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3C6E4"/>
    <a:srgbClr val="003300"/>
    <a:srgbClr val="F37021"/>
    <a:srgbClr val="EFD921"/>
    <a:srgbClr val="2C87CB"/>
    <a:srgbClr val="3BACFF"/>
    <a:srgbClr val="1FE4C6"/>
    <a:srgbClr val="95E927"/>
    <a:srgbClr val="A4FF28"/>
    <a:srgbClr val="5D82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90" autoAdjust="0"/>
    <p:restoredTop sz="96959" autoAdjust="0"/>
  </p:normalViewPr>
  <p:slideViewPr>
    <p:cSldViewPr>
      <p:cViewPr>
        <p:scale>
          <a:sx n="98" d="100"/>
          <a:sy n="98" d="100"/>
        </p:scale>
        <p:origin x="-810" y="-726"/>
      </p:cViewPr>
      <p:guideLst>
        <p:guide orient="horz" pos="771"/>
        <p:guide orient="horz" pos="2783"/>
        <p:guide pos="53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r">
              <a:defRPr sz="1200"/>
            </a:lvl1pPr>
          </a:lstStyle>
          <a:p>
            <a:fld id="{CD4DA60F-0BB5-4A3D-B6FA-FDF2FC2558E5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4406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914406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r">
              <a:defRPr sz="1200"/>
            </a:lvl1pPr>
          </a:lstStyle>
          <a:p>
            <a:fld id="{44425933-59C9-4582-A8D9-570D66460C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36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r">
              <a:defRPr sz="1200"/>
            </a:lvl1pPr>
          </a:lstStyle>
          <a:p>
            <a:fld id="{C2262F3B-5CC7-4D5E-B602-F5E0CB55D9B3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703263"/>
            <a:ext cx="6254750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64" tIns="47032" rIns="94064" bIns="470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58018"/>
            <a:ext cx="5661660" cy="4223385"/>
          </a:xfrm>
          <a:prstGeom prst="rect">
            <a:avLst/>
          </a:prstGeom>
        </p:spPr>
        <p:txBody>
          <a:bodyPr vert="horz" lIns="94064" tIns="47032" rIns="94064" bIns="4703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6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914406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r">
              <a:defRPr sz="1200"/>
            </a:lvl1pPr>
          </a:lstStyle>
          <a:p>
            <a:fld id="{830233AA-EDD9-4D1C-B66A-95A21E602A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92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39576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79152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18728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58303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197879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37455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077031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16607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Background_compass_white.jpg"/>
          <p:cNvPicPr>
            <a:picLocks noChangeAspect="1"/>
          </p:cNvPicPr>
          <p:nvPr userDrawn="1"/>
        </p:nvPicPr>
        <p:blipFill>
          <a:blip r:embed="rId2" cstate="print"/>
          <a:srcRect b="200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3491880" y="891336"/>
            <a:ext cx="5112568" cy="374073"/>
          </a:xfrm>
        </p:spPr>
        <p:txBody>
          <a:bodyPr>
            <a:noAutofit/>
          </a:bodyPr>
          <a:lstStyle>
            <a:lvl1pPr algn="r">
              <a:defRPr lang="en-US" sz="3200" b="0" i="0" kern="1200" spc="0" baseline="0" noProof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3ds Light"/>
              </a:defRPr>
            </a:lvl1pPr>
          </a:lstStyle>
          <a:p>
            <a:r>
              <a:rPr lang="en-US" noProof="0" dirty="0" smtClean="0"/>
              <a:t>Click to edit title</a:t>
            </a:r>
            <a:endParaRPr lang="en-US" noProof="0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067175" y="1491630"/>
            <a:ext cx="4537075" cy="431800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kern="900" spc="0" baseline="0">
                <a:solidFill>
                  <a:schemeClr val="tx1"/>
                </a:solidFill>
              </a:defRPr>
            </a:lvl1pPr>
            <a:lvl2pPr>
              <a:buFont typeface="Arial" pitchFamily="34" charset="0"/>
              <a:buNone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buFont typeface="Arial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 rot="16200000">
            <a:off x="-2430000" y="2488561"/>
            <a:ext cx="5158228" cy="181106"/>
          </a:xfrm>
          <a:prstGeom prst="rect">
            <a:avLst/>
          </a:prstGeom>
          <a:noFill/>
        </p:spPr>
        <p:txBody>
          <a:bodyPr wrap="square" lIns="87916" tIns="43957" rIns="87916" bIns="43957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1" i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3DS.COM</a:t>
            </a:r>
            <a:r>
              <a:rPr lang="en-US" sz="600" b="0" cap="none" spc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lang="en-US" sz="6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© Dassault </a:t>
            </a:r>
            <a:r>
              <a:rPr lang="en-US" sz="600" b="0" cap="none" spc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Systèmes</a:t>
            </a:r>
            <a:r>
              <a:rPr lang="en-US" sz="6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| </a:t>
            </a:r>
            <a:r>
              <a:rPr lang="en-US" sz="600" b="0" cap="none" spc="0" noProof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Confidential</a:t>
            </a:r>
            <a:r>
              <a:rPr lang="en-US" sz="6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Information | </a:t>
            </a:r>
            <a:fld id="{7932CEB9-7706-4840-A8AE-48D24CB336EF}" type="datetimeFigureOut">
              <a:rPr lang="en-US" sz="600" b="0" cap="none" spc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pPr algn="ctr"/>
              <a:t>3/22/2013</a:t>
            </a:fld>
            <a:r>
              <a:rPr lang="en-US" sz="6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| ref.: 3DS_Document_2012</a:t>
            </a:r>
            <a:endParaRPr lang="en-US" sz="600" b="0" cap="none" spc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7" name="Image 16" descr="Lockup_3DS_PPT_Blu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79265" y="4671626"/>
            <a:ext cx="238169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84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FWE-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975" y="39739"/>
            <a:ext cx="4464050" cy="445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006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3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650320" y="1131670"/>
            <a:ext cx="360000" cy="360000"/>
          </a:xfrm>
          <a:solidFill>
            <a:schemeClr val="tx1"/>
          </a:solidFill>
        </p:spPr>
        <p:txBody>
          <a:bodyPr lIns="36000" tIns="36000" rIns="36000" bIns="36000" anchor="ctr">
            <a:normAutofit/>
          </a:bodyPr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smtClean="0"/>
              <a:t>N°</a:t>
            </a:r>
            <a:endParaRPr lang="en-US" noProof="0"/>
          </a:p>
        </p:txBody>
      </p:sp>
      <p:sp>
        <p:nvSpPr>
          <p:cNvPr id="4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2412320" y="1131670"/>
            <a:ext cx="5040000" cy="360000"/>
          </a:xfrm>
          <a:solidFill>
            <a:schemeClr val="tx1"/>
          </a:solidFill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First item</a:t>
            </a:r>
            <a:endParaRPr lang="en-US" noProof="0"/>
          </a:p>
        </p:txBody>
      </p:sp>
      <p:sp>
        <p:nvSpPr>
          <p:cNvPr id="5" name="Espace réservé du texte 3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650320" y="1668708"/>
            <a:ext cx="360000" cy="360000"/>
          </a:xfrm>
          <a:solidFill>
            <a:schemeClr val="tx1"/>
          </a:solidFill>
        </p:spPr>
        <p:txBody>
          <a:bodyPr lIns="36000" tIns="36000" rIns="36000" bIns="36000" anchor="ctr">
            <a:normAutofit/>
          </a:bodyPr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smtClean="0"/>
              <a:t>N°</a:t>
            </a:r>
            <a:endParaRPr lang="en-US" noProof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2412320" y="1668708"/>
            <a:ext cx="50400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Second item</a:t>
            </a:r>
            <a:endParaRPr lang="en-US" noProof="0"/>
          </a:p>
        </p:txBody>
      </p:sp>
      <p:sp>
        <p:nvSpPr>
          <p:cNvPr id="7" name="Espace réservé du texte 3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650320" y="2211750"/>
            <a:ext cx="360000" cy="360000"/>
          </a:xfrm>
          <a:solidFill>
            <a:schemeClr val="tx1"/>
          </a:solidFill>
        </p:spPr>
        <p:txBody>
          <a:bodyPr lIns="36000" tIns="36000" rIns="36000" bIns="36000" anchor="ctr">
            <a:normAutofit/>
          </a:bodyPr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smtClean="0"/>
              <a:t>N°</a:t>
            </a:r>
            <a:endParaRPr lang="en-US" noProof="0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5" hasCustomPrompt="1"/>
          </p:nvPr>
        </p:nvSpPr>
        <p:spPr>
          <a:xfrm>
            <a:off x="2412320" y="2211750"/>
            <a:ext cx="50400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Third item</a:t>
            </a:r>
            <a:endParaRPr lang="en-US" noProof="0"/>
          </a:p>
        </p:txBody>
      </p:sp>
      <p:sp>
        <p:nvSpPr>
          <p:cNvPr id="9" name="Espace réservé du texte 3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650320" y="2751810"/>
            <a:ext cx="360000" cy="360000"/>
          </a:xfrm>
          <a:solidFill>
            <a:schemeClr val="tx1"/>
          </a:solidFill>
        </p:spPr>
        <p:txBody>
          <a:bodyPr lIns="36000" tIns="36000" rIns="36000" bIns="36000" anchor="ctr">
            <a:normAutofit/>
          </a:bodyPr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smtClean="0"/>
              <a:t>N°</a:t>
            </a:r>
            <a:endParaRPr lang="en-US" noProof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7" hasCustomPrompt="1"/>
          </p:nvPr>
        </p:nvSpPr>
        <p:spPr>
          <a:xfrm>
            <a:off x="2412320" y="2751810"/>
            <a:ext cx="50400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Fourth item</a:t>
            </a:r>
            <a:endParaRPr lang="en-US" noProof="0"/>
          </a:p>
        </p:txBody>
      </p:sp>
      <p:sp>
        <p:nvSpPr>
          <p:cNvPr id="11" name="Espace réservé du texte 3"/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1650320" y="3291870"/>
            <a:ext cx="360000" cy="360000"/>
          </a:xfrm>
          <a:solidFill>
            <a:schemeClr val="tx1"/>
          </a:solidFill>
        </p:spPr>
        <p:txBody>
          <a:bodyPr lIns="36000" tIns="36000" rIns="36000" bIns="36000" anchor="ctr">
            <a:normAutofit/>
          </a:bodyPr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smtClean="0"/>
              <a:t>N°</a:t>
            </a:r>
            <a:endParaRPr lang="en-US" noProof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2412320" y="3291870"/>
            <a:ext cx="50400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Fifth item</a:t>
            </a:r>
            <a:endParaRPr lang="en-US" noProof="0"/>
          </a:p>
        </p:txBody>
      </p:sp>
      <p:sp>
        <p:nvSpPr>
          <p:cNvPr id="13" name="Espace réservé du texte 3"/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1650320" y="3831930"/>
            <a:ext cx="360000" cy="360000"/>
          </a:xfrm>
          <a:solidFill>
            <a:schemeClr val="tx1"/>
          </a:solidFill>
        </p:spPr>
        <p:txBody>
          <a:bodyPr lIns="36000" tIns="36000" rIns="36000" bIns="36000" anchor="ctr">
            <a:normAutofit/>
          </a:bodyPr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smtClean="0"/>
              <a:t>N°</a:t>
            </a:r>
            <a:endParaRPr lang="en-US" noProof="0"/>
          </a:p>
        </p:txBody>
      </p:sp>
      <p:sp>
        <p:nvSpPr>
          <p:cNvPr id="14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2412320" y="3831930"/>
            <a:ext cx="50400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Sixth item</a:t>
            </a:r>
            <a:endParaRPr lang="en-US" noProof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367644" y="879562"/>
            <a:ext cx="7272808" cy="64807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3200"/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1368425" y="1707654"/>
            <a:ext cx="7272338" cy="468313"/>
          </a:xfrm>
        </p:spPr>
        <p:txBody>
          <a:bodyPr vert="horz" lIns="87916" tIns="43957" rIns="87916" bIns="43957" rtlCol="0" anchor="ctr">
            <a:noAutofit/>
          </a:bodyPr>
          <a:lstStyle>
            <a:lvl1pPr algn="r">
              <a:lnSpc>
                <a:spcPct val="100000"/>
              </a:lnSpc>
              <a:buFont typeface="Arial" pitchFamily="34" charset="0"/>
              <a:buNone/>
              <a:defRPr lang="en-US" sz="2000" b="0" i="0" kern="900" spc="0" baseline="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 Narrow" pitchFamily="34" charset="0"/>
              </a:defRPr>
            </a:lvl1pPr>
          </a:lstStyle>
          <a:p>
            <a:pPr marL="187200" lvl="0" indent="-259200" algn="r" defTabSz="879152" rtl="0" eaLnBrk="1" latinLnBrk="0" hangingPunct="1">
              <a:lnSpc>
                <a:spcPts val="2000"/>
              </a:lnSpc>
              <a:spcBef>
                <a:spcPts val="0"/>
              </a:spcBef>
              <a:buSzPct val="100000"/>
            </a:pPr>
            <a:r>
              <a:rPr lang="en-US" dirty="0" smtClean="0"/>
              <a:t>Click to add subtitle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9572" y="361747"/>
            <a:ext cx="7920880" cy="3740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45253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863600" y="1276350"/>
            <a:ext cx="7777163" cy="3167608"/>
          </a:xfrm>
        </p:spPr>
        <p:txBody>
          <a:bodyPr/>
          <a:lstStyle>
            <a:lvl1pPr marL="252000" indent="-252000">
              <a:spcBef>
                <a:spcPts val="8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9572" y="361747"/>
            <a:ext cx="7920880" cy="3740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6"/>
          <p:cNvSpPr>
            <a:spLocks noGrp="1"/>
          </p:cNvSpPr>
          <p:nvPr>
            <p:ph sz="quarter" idx="15"/>
          </p:nvPr>
        </p:nvSpPr>
        <p:spPr>
          <a:xfrm>
            <a:off x="863600" y="879562"/>
            <a:ext cx="7777163" cy="356439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361747"/>
            <a:ext cx="7920880" cy="37407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45253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5"/>
          </p:nvPr>
        </p:nvSpPr>
        <p:spPr>
          <a:xfrm>
            <a:off x="863601" y="1276350"/>
            <a:ext cx="3744404" cy="316835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716016" y="1275606"/>
            <a:ext cx="3744404" cy="31683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45253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Background_compass_blue.jpg"/>
          <p:cNvPicPr>
            <a:picLocks noChangeAspect="1"/>
          </p:cNvPicPr>
          <p:nvPr userDrawn="1"/>
        </p:nvPicPr>
        <p:blipFill>
          <a:blip r:embed="rId2" cstate="print"/>
          <a:srcRect b="199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3635896" y="891336"/>
            <a:ext cx="4968552" cy="374073"/>
          </a:xfrm>
        </p:spPr>
        <p:txBody>
          <a:bodyPr>
            <a:noAutofit/>
          </a:bodyPr>
          <a:lstStyle>
            <a:lvl1pPr algn="r">
              <a:defRPr lang="en-US" sz="3200" b="0" i="0" kern="1200" spc="0" baseline="0" noProof="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3ds Light"/>
              </a:defRPr>
            </a:lvl1pPr>
          </a:lstStyle>
          <a:p>
            <a:r>
              <a:rPr lang="en-US" noProof="0" dirty="0" smtClean="0"/>
              <a:t>Click to edit title</a:t>
            </a:r>
            <a:endParaRPr lang="en-US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067175" y="1491630"/>
            <a:ext cx="4537075" cy="431800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  <a:lvl2pPr>
              <a:buFont typeface="Arial" pitchFamily="34" charset="0"/>
              <a:buNone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buFont typeface="Arial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 rot="16200000">
            <a:off x="-2430000" y="2488561"/>
            <a:ext cx="5158228" cy="181106"/>
          </a:xfrm>
          <a:prstGeom prst="rect">
            <a:avLst/>
          </a:prstGeom>
          <a:noFill/>
        </p:spPr>
        <p:txBody>
          <a:bodyPr wrap="square" lIns="87916" tIns="43957" rIns="87916" bIns="43957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1" i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3DS.COM</a:t>
            </a:r>
            <a:r>
              <a:rPr lang="en-US" sz="600" b="0" cap="none" spc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lang="en-US" sz="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© Dassault </a:t>
            </a:r>
            <a:r>
              <a:rPr lang="en-US" sz="600" b="0" cap="none" spc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Systèmes</a:t>
            </a:r>
            <a:r>
              <a:rPr lang="en-US" sz="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 | </a:t>
            </a:r>
            <a:r>
              <a:rPr lang="en-US" sz="600" b="0" cap="none" spc="0" noProof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Confidential</a:t>
            </a:r>
            <a:r>
              <a:rPr lang="en-US" sz="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 Information | </a:t>
            </a:r>
            <a:fld id="{7932CEB9-7706-4840-A8AE-48D24CB336EF}" type="datetimeFigureOut">
              <a:rPr lang="en-US" sz="600" b="0" cap="none" spc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3/22/2013</a:t>
            </a:fld>
            <a:r>
              <a:rPr lang="en-US" sz="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 | ref.: 3DS_Document_2012</a:t>
            </a:r>
            <a:endParaRPr lang="en-US" sz="600" b="0" cap="none" spc="0" dirty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8" name="Image 17" descr="Lockup_3DS_PPT_Whi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93606" y="4673793"/>
            <a:ext cx="2359152" cy="31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84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3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650320" y="1131670"/>
            <a:ext cx="360000" cy="360000"/>
          </a:xfrm>
          <a:solidFill>
            <a:schemeClr val="tx1"/>
          </a:solidFill>
        </p:spPr>
        <p:txBody>
          <a:bodyPr lIns="36000" tIns="36000" rIns="36000" bIns="36000" anchor="ctr">
            <a:normAutofit/>
          </a:bodyPr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smtClean="0"/>
              <a:t>N°</a:t>
            </a:r>
            <a:endParaRPr lang="en-US" noProof="0"/>
          </a:p>
        </p:txBody>
      </p:sp>
      <p:sp>
        <p:nvSpPr>
          <p:cNvPr id="4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2412320" y="1131670"/>
            <a:ext cx="5040000" cy="360000"/>
          </a:xfrm>
          <a:solidFill>
            <a:schemeClr val="tx1"/>
          </a:solidFill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First item</a:t>
            </a:r>
            <a:endParaRPr lang="en-US" noProof="0"/>
          </a:p>
        </p:txBody>
      </p:sp>
      <p:sp>
        <p:nvSpPr>
          <p:cNvPr id="5" name="Espace réservé du texte 3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650320" y="1668708"/>
            <a:ext cx="360000" cy="360000"/>
          </a:xfrm>
          <a:solidFill>
            <a:schemeClr val="tx1"/>
          </a:solidFill>
        </p:spPr>
        <p:txBody>
          <a:bodyPr lIns="36000" tIns="36000" rIns="36000" bIns="36000" anchor="ctr">
            <a:normAutofit/>
          </a:bodyPr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smtClean="0"/>
              <a:t>N°</a:t>
            </a:r>
            <a:endParaRPr lang="en-US" noProof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2412320" y="1668708"/>
            <a:ext cx="50400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Second item</a:t>
            </a:r>
            <a:endParaRPr lang="en-US" noProof="0"/>
          </a:p>
        </p:txBody>
      </p:sp>
      <p:sp>
        <p:nvSpPr>
          <p:cNvPr id="7" name="Espace réservé du texte 3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650320" y="2211750"/>
            <a:ext cx="360000" cy="360000"/>
          </a:xfrm>
          <a:solidFill>
            <a:schemeClr val="tx1"/>
          </a:solidFill>
        </p:spPr>
        <p:txBody>
          <a:bodyPr lIns="36000" tIns="36000" rIns="36000" bIns="36000" anchor="ctr">
            <a:normAutofit/>
          </a:bodyPr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smtClean="0"/>
              <a:t>N°</a:t>
            </a:r>
            <a:endParaRPr lang="en-US" noProof="0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5" hasCustomPrompt="1"/>
          </p:nvPr>
        </p:nvSpPr>
        <p:spPr>
          <a:xfrm>
            <a:off x="2412320" y="2211750"/>
            <a:ext cx="50400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Third item</a:t>
            </a:r>
            <a:endParaRPr lang="en-US" noProof="0"/>
          </a:p>
        </p:txBody>
      </p:sp>
      <p:sp>
        <p:nvSpPr>
          <p:cNvPr id="9" name="Espace réservé du texte 3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650320" y="2751810"/>
            <a:ext cx="360000" cy="360000"/>
          </a:xfrm>
          <a:solidFill>
            <a:schemeClr val="tx1"/>
          </a:solidFill>
        </p:spPr>
        <p:txBody>
          <a:bodyPr lIns="36000" tIns="36000" rIns="36000" bIns="36000" anchor="ctr">
            <a:normAutofit/>
          </a:bodyPr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smtClean="0"/>
              <a:t>N°</a:t>
            </a:r>
            <a:endParaRPr lang="en-US" noProof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7" hasCustomPrompt="1"/>
          </p:nvPr>
        </p:nvSpPr>
        <p:spPr>
          <a:xfrm>
            <a:off x="2412320" y="2751810"/>
            <a:ext cx="50400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Fourth item</a:t>
            </a:r>
            <a:endParaRPr lang="en-US" noProof="0"/>
          </a:p>
        </p:txBody>
      </p:sp>
      <p:sp>
        <p:nvSpPr>
          <p:cNvPr id="11" name="Espace réservé du texte 3"/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1650320" y="3291870"/>
            <a:ext cx="360000" cy="360000"/>
          </a:xfrm>
          <a:solidFill>
            <a:schemeClr val="tx1"/>
          </a:solidFill>
        </p:spPr>
        <p:txBody>
          <a:bodyPr lIns="36000" tIns="36000" rIns="36000" bIns="36000" anchor="ctr">
            <a:normAutofit/>
          </a:bodyPr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smtClean="0"/>
              <a:t>N°</a:t>
            </a:r>
            <a:endParaRPr lang="en-US" noProof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2412320" y="3291870"/>
            <a:ext cx="50400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Fifth item</a:t>
            </a:r>
            <a:endParaRPr lang="en-US" noProof="0"/>
          </a:p>
        </p:txBody>
      </p:sp>
      <p:sp>
        <p:nvSpPr>
          <p:cNvPr id="13" name="Espace réservé du texte 3"/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1650320" y="3831930"/>
            <a:ext cx="360000" cy="360000"/>
          </a:xfrm>
          <a:solidFill>
            <a:schemeClr val="tx1"/>
          </a:solidFill>
        </p:spPr>
        <p:txBody>
          <a:bodyPr lIns="36000" tIns="36000" rIns="36000" bIns="36000" anchor="ctr">
            <a:normAutofit/>
          </a:bodyPr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smtClean="0"/>
              <a:t>N°</a:t>
            </a:r>
            <a:endParaRPr lang="en-US" noProof="0"/>
          </a:p>
        </p:txBody>
      </p:sp>
      <p:sp>
        <p:nvSpPr>
          <p:cNvPr id="14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2412320" y="3831930"/>
            <a:ext cx="50400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Sixth item</a:t>
            </a:r>
            <a:endParaRPr lang="en-US" noProof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367644" y="879562"/>
            <a:ext cx="7272808" cy="64807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3200"/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1368425" y="1707654"/>
            <a:ext cx="7272338" cy="468313"/>
          </a:xfrm>
        </p:spPr>
        <p:txBody>
          <a:bodyPr vert="horz" lIns="87916" tIns="43957" rIns="87916" bIns="43957" rtlCol="0" anchor="ctr">
            <a:noAutofit/>
          </a:bodyPr>
          <a:lstStyle>
            <a:lvl1pPr algn="r">
              <a:lnSpc>
                <a:spcPct val="100000"/>
              </a:lnSpc>
              <a:buFont typeface="Arial" pitchFamily="34" charset="0"/>
              <a:buNone/>
              <a:defRPr lang="en-US" sz="2000" b="0" i="0" kern="900" spc="0" baseline="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 Narrow" pitchFamily="34" charset="0"/>
              </a:defRPr>
            </a:lvl1pPr>
          </a:lstStyle>
          <a:p>
            <a:pPr marL="187200" lvl="0" indent="-259200" algn="r" defTabSz="879152" rtl="0" eaLnBrk="1" latinLnBrk="0" hangingPunct="1">
              <a:lnSpc>
                <a:spcPts val="2000"/>
              </a:lnSpc>
              <a:spcBef>
                <a:spcPts val="0"/>
              </a:spcBef>
              <a:buSzPct val="100000"/>
            </a:pPr>
            <a:r>
              <a:rPr lang="en-US" dirty="0" smtClean="0"/>
              <a:t>Click to add subtitle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9572" y="361747"/>
            <a:ext cx="7920880" cy="3740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45253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863600" y="1276350"/>
            <a:ext cx="7777163" cy="3167608"/>
          </a:xfrm>
        </p:spPr>
        <p:txBody>
          <a:bodyPr/>
          <a:lstStyle>
            <a:lvl1pPr marL="252000" indent="-252000">
              <a:spcBef>
                <a:spcPts val="8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9572" y="361747"/>
            <a:ext cx="7920880" cy="3740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6"/>
          <p:cNvSpPr>
            <a:spLocks noGrp="1"/>
          </p:cNvSpPr>
          <p:nvPr>
            <p:ph sz="quarter" idx="15"/>
          </p:nvPr>
        </p:nvSpPr>
        <p:spPr>
          <a:xfrm>
            <a:off x="863600" y="879562"/>
            <a:ext cx="7777163" cy="356439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361747"/>
            <a:ext cx="7920880" cy="37407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45253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5"/>
          </p:nvPr>
        </p:nvSpPr>
        <p:spPr>
          <a:xfrm>
            <a:off x="863601" y="1276350"/>
            <a:ext cx="3744404" cy="316835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716016" y="1275606"/>
            <a:ext cx="3744404" cy="31683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45253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3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650320" y="1131670"/>
            <a:ext cx="360000" cy="360000"/>
          </a:xfrm>
          <a:solidFill>
            <a:schemeClr val="tx1"/>
          </a:solidFill>
        </p:spPr>
        <p:txBody>
          <a:bodyPr lIns="36000" tIns="36000" rIns="36000" bIns="36000" anchor="ctr">
            <a:normAutofit/>
          </a:bodyPr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smtClean="0"/>
              <a:t>N°</a:t>
            </a:r>
            <a:endParaRPr lang="en-US" noProof="0"/>
          </a:p>
        </p:txBody>
      </p:sp>
      <p:sp>
        <p:nvSpPr>
          <p:cNvPr id="4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2412320" y="1131670"/>
            <a:ext cx="5040000" cy="360000"/>
          </a:xfrm>
          <a:solidFill>
            <a:schemeClr val="tx1"/>
          </a:solidFill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First item</a:t>
            </a:r>
            <a:endParaRPr lang="en-US" noProof="0"/>
          </a:p>
        </p:txBody>
      </p:sp>
      <p:sp>
        <p:nvSpPr>
          <p:cNvPr id="5" name="Espace réservé du texte 3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650320" y="1668708"/>
            <a:ext cx="360000" cy="360000"/>
          </a:xfrm>
          <a:solidFill>
            <a:schemeClr val="tx1"/>
          </a:solidFill>
        </p:spPr>
        <p:txBody>
          <a:bodyPr lIns="36000" tIns="36000" rIns="36000" bIns="36000" anchor="ctr">
            <a:normAutofit/>
          </a:bodyPr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smtClean="0"/>
              <a:t>N°</a:t>
            </a:r>
            <a:endParaRPr lang="en-US" noProof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2412320" y="1668708"/>
            <a:ext cx="50400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Second item</a:t>
            </a:r>
            <a:endParaRPr lang="en-US" noProof="0"/>
          </a:p>
        </p:txBody>
      </p:sp>
      <p:sp>
        <p:nvSpPr>
          <p:cNvPr id="7" name="Espace réservé du texte 3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650320" y="2211750"/>
            <a:ext cx="360000" cy="360000"/>
          </a:xfrm>
          <a:solidFill>
            <a:schemeClr val="tx1"/>
          </a:solidFill>
        </p:spPr>
        <p:txBody>
          <a:bodyPr lIns="36000" tIns="36000" rIns="36000" bIns="36000" anchor="ctr">
            <a:normAutofit/>
          </a:bodyPr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smtClean="0"/>
              <a:t>N°</a:t>
            </a:r>
            <a:endParaRPr lang="en-US" noProof="0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5" hasCustomPrompt="1"/>
          </p:nvPr>
        </p:nvSpPr>
        <p:spPr>
          <a:xfrm>
            <a:off x="2412320" y="2211750"/>
            <a:ext cx="50400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Third item</a:t>
            </a:r>
            <a:endParaRPr lang="en-US" noProof="0"/>
          </a:p>
        </p:txBody>
      </p:sp>
      <p:sp>
        <p:nvSpPr>
          <p:cNvPr id="9" name="Espace réservé du texte 3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650320" y="2751810"/>
            <a:ext cx="360000" cy="360000"/>
          </a:xfrm>
          <a:solidFill>
            <a:schemeClr val="tx1"/>
          </a:solidFill>
        </p:spPr>
        <p:txBody>
          <a:bodyPr lIns="36000" tIns="36000" rIns="36000" bIns="36000" anchor="ctr">
            <a:normAutofit/>
          </a:bodyPr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smtClean="0"/>
              <a:t>N°</a:t>
            </a:r>
            <a:endParaRPr lang="en-US" noProof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7" hasCustomPrompt="1"/>
          </p:nvPr>
        </p:nvSpPr>
        <p:spPr>
          <a:xfrm>
            <a:off x="2412320" y="2751810"/>
            <a:ext cx="50400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Fourth item</a:t>
            </a:r>
            <a:endParaRPr lang="en-US" noProof="0"/>
          </a:p>
        </p:txBody>
      </p:sp>
      <p:sp>
        <p:nvSpPr>
          <p:cNvPr id="11" name="Espace réservé du texte 3"/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1650320" y="3291870"/>
            <a:ext cx="360000" cy="360000"/>
          </a:xfrm>
          <a:solidFill>
            <a:schemeClr val="tx1"/>
          </a:solidFill>
        </p:spPr>
        <p:txBody>
          <a:bodyPr lIns="36000" tIns="36000" rIns="36000" bIns="36000" anchor="ctr">
            <a:normAutofit/>
          </a:bodyPr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smtClean="0"/>
              <a:t>N°</a:t>
            </a:r>
            <a:endParaRPr lang="en-US" noProof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2412320" y="3291870"/>
            <a:ext cx="50400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Fifth item</a:t>
            </a:r>
            <a:endParaRPr lang="en-US" noProof="0"/>
          </a:p>
        </p:txBody>
      </p:sp>
      <p:sp>
        <p:nvSpPr>
          <p:cNvPr id="13" name="Espace réservé du texte 3"/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1650320" y="3831930"/>
            <a:ext cx="360000" cy="360000"/>
          </a:xfrm>
          <a:solidFill>
            <a:schemeClr val="tx1"/>
          </a:solidFill>
        </p:spPr>
        <p:txBody>
          <a:bodyPr lIns="36000" tIns="36000" rIns="36000" bIns="36000" anchor="ctr">
            <a:normAutofit/>
          </a:bodyPr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smtClean="0"/>
              <a:t>N°</a:t>
            </a:r>
            <a:endParaRPr lang="en-US" noProof="0"/>
          </a:p>
        </p:txBody>
      </p:sp>
      <p:sp>
        <p:nvSpPr>
          <p:cNvPr id="14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2412320" y="3831930"/>
            <a:ext cx="50400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Sixth item</a:t>
            </a:r>
            <a:endParaRPr lang="en-US" noProof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367644" y="879562"/>
            <a:ext cx="7272808" cy="64807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3200" baseline="0"/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1368425" y="1707654"/>
            <a:ext cx="7272338" cy="468313"/>
          </a:xfrm>
        </p:spPr>
        <p:txBody>
          <a:bodyPr vert="horz" lIns="87916" tIns="43957" rIns="87916" bIns="43957" rtlCol="0" anchor="ctr">
            <a:noAutofit/>
          </a:bodyPr>
          <a:lstStyle>
            <a:lvl1pPr algn="r">
              <a:lnSpc>
                <a:spcPct val="100000"/>
              </a:lnSpc>
              <a:buFont typeface="Arial" pitchFamily="34" charset="0"/>
              <a:buNone/>
              <a:defRPr lang="en-US" sz="2000" b="0" i="0" kern="900" spc="0" baseline="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 Narrow" pitchFamily="34" charset="0"/>
              </a:defRPr>
            </a:lvl1pPr>
          </a:lstStyle>
          <a:p>
            <a:pPr marL="187200" lvl="0" indent="-259200" algn="r" defTabSz="879152" rtl="0" eaLnBrk="1" latinLnBrk="0" hangingPunct="1">
              <a:lnSpc>
                <a:spcPts val="2000"/>
              </a:lnSpc>
              <a:spcBef>
                <a:spcPts val="0"/>
              </a:spcBef>
              <a:buSzPct val="100000"/>
            </a:pPr>
            <a:r>
              <a:rPr lang="en-US" dirty="0" smtClean="0"/>
              <a:t>Click to add subtitle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3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650320" y="1131670"/>
            <a:ext cx="360000" cy="360000"/>
          </a:xfrm>
          <a:solidFill>
            <a:schemeClr val="tx1"/>
          </a:solidFill>
        </p:spPr>
        <p:txBody>
          <a:bodyPr lIns="36000" tIns="36000" rIns="36000" bIns="36000" anchor="ctr">
            <a:normAutofit/>
          </a:bodyPr>
          <a:lstStyle>
            <a:lvl1pPr algn="ctr">
              <a:buNone/>
              <a:defRPr sz="2000" b="1" baseline="0">
                <a:solidFill>
                  <a:schemeClr val="bg1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smtClean="0"/>
              <a:t>N°</a:t>
            </a:r>
            <a:endParaRPr lang="en-US" noProof="0"/>
          </a:p>
        </p:txBody>
      </p:sp>
      <p:sp>
        <p:nvSpPr>
          <p:cNvPr id="4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2412320" y="1131670"/>
            <a:ext cx="5040000" cy="360000"/>
          </a:xfrm>
          <a:solidFill>
            <a:schemeClr val="tx1"/>
          </a:solidFill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First item</a:t>
            </a:r>
            <a:endParaRPr lang="en-US" noProof="0"/>
          </a:p>
        </p:txBody>
      </p:sp>
      <p:sp>
        <p:nvSpPr>
          <p:cNvPr id="5" name="Espace réservé du texte 3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650320" y="1668708"/>
            <a:ext cx="360000" cy="360000"/>
          </a:xfrm>
          <a:solidFill>
            <a:schemeClr val="tx1"/>
          </a:solidFill>
        </p:spPr>
        <p:txBody>
          <a:bodyPr lIns="36000" tIns="36000" rIns="36000" bIns="36000" anchor="ctr">
            <a:normAutofit/>
          </a:bodyPr>
          <a:lstStyle>
            <a:lvl1pPr algn="ctr">
              <a:buNone/>
              <a:defRPr sz="2000" b="1" baseline="0">
                <a:solidFill>
                  <a:schemeClr val="bg1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smtClean="0"/>
              <a:t>N°</a:t>
            </a:r>
            <a:endParaRPr lang="en-US" noProof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2412320" y="1668708"/>
            <a:ext cx="50400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Second item</a:t>
            </a:r>
            <a:endParaRPr lang="en-US" noProof="0"/>
          </a:p>
        </p:txBody>
      </p:sp>
      <p:sp>
        <p:nvSpPr>
          <p:cNvPr id="7" name="Espace réservé du texte 3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650320" y="2211750"/>
            <a:ext cx="360000" cy="360000"/>
          </a:xfrm>
          <a:solidFill>
            <a:schemeClr val="tx1"/>
          </a:solidFill>
        </p:spPr>
        <p:txBody>
          <a:bodyPr lIns="36000" tIns="36000" rIns="36000" bIns="36000" anchor="ctr">
            <a:normAutofit/>
          </a:bodyPr>
          <a:lstStyle>
            <a:lvl1pPr algn="ctr">
              <a:buNone/>
              <a:defRPr sz="2000" b="1" baseline="0">
                <a:solidFill>
                  <a:schemeClr val="bg1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smtClean="0"/>
              <a:t>N°</a:t>
            </a:r>
            <a:endParaRPr lang="en-US" noProof="0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5" hasCustomPrompt="1"/>
          </p:nvPr>
        </p:nvSpPr>
        <p:spPr>
          <a:xfrm>
            <a:off x="2412320" y="2211750"/>
            <a:ext cx="50400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Third item</a:t>
            </a:r>
            <a:endParaRPr lang="en-US" noProof="0"/>
          </a:p>
        </p:txBody>
      </p:sp>
      <p:sp>
        <p:nvSpPr>
          <p:cNvPr id="9" name="Espace réservé du texte 3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650320" y="2751810"/>
            <a:ext cx="360000" cy="360000"/>
          </a:xfrm>
          <a:solidFill>
            <a:schemeClr val="tx1"/>
          </a:solidFill>
        </p:spPr>
        <p:txBody>
          <a:bodyPr lIns="36000" tIns="36000" rIns="36000" bIns="36000" anchor="ctr">
            <a:normAutofit/>
          </a:bodyPr>
          <a:lstStyle>
            <a:lvl1pPr algn="ctr">
              <a:buNone/>
              <a:defRPr sz="2000" b="1" baseline="0">
                <a:solidFill>
                  <a:schemeClr val="bg1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smtClean="0"/>
              <a:t>N°</a:t>
            </a:r>
            <a:endParaRPr lang="en-US" noProof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7" hasCustomPrompt="1"/>
          </p:nvPr>
        </p:nvSpPr>
        <p:spPr>
          <a:xfrm>
            <a:off x="2412320" y="2751810"/>
            <a:ext cx="50400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Fourth item</a:t>
            </a:r>
            <a:endParaRPr lang="en-US" noProof="0"/>
          </a:p>
        </p:txBody>
      </p:sp>
      <p:sp>
        <p:nvSpPr>
          <p:cNvPr id="11" name="Espace réservé du texte 3"/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1650320" y="3291870"/>
            <a:ext cx="360000" cy="360000"/>
          </a:xfrm>
          <a:solidFill>
            <a:schemeClr val="tx1"/>
          </a:solidFill>
        </p:spPr>
        <p:txBody>
          <a:bodyPr lIns="36000" tIns="36000" rIns="36000" bIns="36000" anchor="ctr">
            <a:normAutofit/>
          </a:bodyPr>
          <a:lstStyle>
            <a:lvl1pPr algn="ctr">
              <a:buNone/>
              <a:defRPr sz="2000" b="1" baseline="0">
                <a:solidFill>
                  <a:schemeClr val="bg1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smtClean="0"/>
              <a:t>N°</a:t>
            </a:r>
            <a:endParaRPr lang="en-US" noProof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2412320" y="3291870"/>
            <a:ext cx="50400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Fifth item</a:t>
            </a:r>
            <a:endParaRPr lang="en-US" noProof="0"/>
          </a:p>
        </p:txBody>
      </p:sp>
      <p:sp>
        <p:nvSpPr>
          <p:cNvPr id="13" name="Espace réservé du texte 3"/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1650320" y="3831930"/>
            <a:ext cx="360000" cy="360000"/>
          </a:xfrm>
          <a:solidFill>
            <a:schemeClr val="tx1"/>
          </a:solidFill>
        </p:spPr>
        <p:txBody>
          <a:bodyPr lIns="36000" tIns="36000" rIns="36000" bIns="36000" anchor="ctr">
            <a:normAutofit/>
          </a:bodyPr>
          <a:lstStyle>
            <a:lvl1pPr algn="ctr">
              <a:buNone/>
              <a:defRPr sz="2000" b="1" baseline="0">
                <a:solidFill>
                  <a:schemeClr val="bg1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smtClean="0"/>
              <a:t>N°</a:t>
            </a:r>
            <a:endParaRPr lang="en-US" noProof="0"/>
          </a:p>
        </p:txBody>
      </p:sp>
      <p:sp>
        <p:nvSpPr>
          <p:cNvPr id="14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2412320" y="3831930"/>
            <a:ext cx="50400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Sixth item</a:t>
            </a:r>
            <a:endParaRPr lang="en-US" noProof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9572" y="361747"/>
            <a:ext cx="7920880" cy="3740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45253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863600" y="1276350"/>
            <a:ext cx="7777163" cy="3167608"/>
          </a:xfrm>
        </p:spPr>
        <p:txBody>
          <a:bodyPr/>
          <a:lstStyle>
            <a:lvl1pPr marL="252000" indent="-252000">
              <a:spcBef>
                <a:spcPts val="8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9572" y="361747"/>
            <a:ext cx="7920880" cy="3740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6"/>
          <p:cNvSpPr>
            <a:spLocks noGrp="1"/>
          </p:cNvSpPr>
          <p:nvPr>
            <p:ph sz="quarter" idx="15"/>
          </p:nvPr>
        </p:nvSpPr>
        <p:spPr>
          <a:xfrm>
            <a:off x="863600" y="879562"/>
            <a:ext cx="7777163" cy="356439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361747"/>
            <a:ext cx="7920880" cy="37407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45253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5"/>
          </p:nvPr>
        </p:nvSpPr>
        <p:spPr>
          <a:xfrm>
            <a:off x="863601" y="1276350"/>
            <a:ext cx="3744404" cy="316835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716016" y="1275606"/>
            <a:ext cx="3744404" cy="31683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45253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3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650320" y="1131670"/>
            <a:ext cx="360000" cy="360000"/>
          </a:xfrm>
          <a:solidFill>
            <a:schemeClr val="tx1"/>
          </a:solidFill>
        </p:spPr>
        <p:txBody>
          <a:bodyPr lIns="36000" tIns="36000" rIns="36000" bIns="36000" anchor="ctr">
            <a:normAutofit/>
          </a:bodyPr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smtClean="0"/>
              <a:t>N°</a:t>
            </a:r>
            <a:endParaRPr lang="en-US" noProof="0"/>
          </a:p>
        </p:txBody>
      </p:sp>
      <p:sp>
        <p:nvSpPr>
          <p:cNvPr id="4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2412320" y="1131670"/>
            <a:ext cx="5040000" cy="360000"/>
          </a:xfrm>
          <a:solidFill>
            <a:schemeClr val="tx1"/>
          </a:solidFill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First item</a:t>
            </a:r>
            <a:endParaRPr lang="en-US" noProof="0"/>
          </a:p>
        </p:txBody>
      </p:sp>
      <p:sp>
        <p:nvSpPr>
          <p:cNvPr id="5" name="Espace réservé du texte 3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650320" y="1668708"/>
            <a:ext cx="360000" cy="360000"/>
          </a:xfrm>
          <a:solidFill>
            <a:schemeClr val="tx1"/>
          </a:solidFill>
        </p:spPr>
        <p:txBody>
          <a:bodyPr lIns="36000" tIns="36000" rIns="36000" bIns="36000" anchor="ctr">
            <a:normAutofit/>
          </a:bodyPr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smtClean="0"/>
              <a:t>N°</a:t>
            </a:r>
            <a:endParaRPr lang="en-US" noProof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2412320" y="1668708"/>
            <a:ext cx="50400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Second item</a:t>
            </a:r>
            <a:endParaRPr lang="en-US" noProof="0"/>
          </a:p>
        </p:txBody>
      </p:sp>
      <p:sp>
        <p:nvSpPr>
          <p:cNvPr id="7" name="Espace réservé du texte 3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650320" y="2211750"/>
            <a:ext cx="360000" cy="360000"/>
          </a:xfrm>
          <a:solidFill>
            <a:schemeClr val="tx1"/>
          </a:solidFill>
        </p:spPr>
        <p:txBody>
          <a:bodyPr lIns="36000" tIns="36000" rIns="36000" bIns="36000" anchor="ctr">
            <a:normAutofit/>
          </a:bodyPr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smtClean="0"/>
              <a:t>N°</a:t>
            </a:r>
            <a:endParaRPr lang="en-US" noProof="0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5" hasCustomPrompt="1"/>
          </p:nvPr>
        </p:nvSpPr>
        <p:spPr>
          <a:xfrm>
            <a:off x="2412320" y="2211750"/>
            <a:ext cx="50400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Third item</a:t>
            </a:r>
            <a:endParaRPr lang="en-US" noProof="0"/>
          </a:p>
        </p:txBody>
      </p:sp>
      <p:sp>
        <p:nvSpPr>
          <p:cNvPr id="9" name="Espace réservé du texte 3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650320" y="2751810"/>
            <a:ext cx="360000" cy="360000"/>
          </a:xfrm>
          <a:solidFill>
            <a:schemeClr val="tx1"/>
          </a:solidFill>
        </p:spPr>
        <p:txBody>
          <a:bodyPr lIns="36000" tIns="36000" rIns="36000" bIns="36000" anchor="ctr">
            <a:normAutofit/>
          </a:bodyPr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smtClean="0"/>
              <a:t>N°</a:t>
            </a:r>
            <a:endParaRPr lang="en-US" noProof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7" hasCustomPrompt="1"/>
          </p:nvPr>
        </p:nvSpPr>
        <p:spPr>
          <a:xfrm>
            <a:off x="2412320" y="2751810"/>
            <a:ext cx="50400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Fourth item</a:t>
            </a:r>
            <a:endParaRPr lang="en-US" noProof="0"/>
          </a:p>
        </p:txBody>
      </p:sp>
      <p:sp>
        <p:nvSpPr>
          <p:cNvPr id="11" name="Espace réservé du texte 3"/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1650320" y="3291870"/>
            <a:ext cx="360000" cy="360000"/>
          </a:xfrm>
          <a:solidFill>
            <a:schemeClr val="tx1"/>
          </a:solidFill>
        </p:spPr>
        <p:txBody>
          <a:bodyPr lIns="36000" tIns="36000" rIns="36000" bIns="36000" anchor="ctr">
            <a:normAutofit/>
          </a:bodyPr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smtClean="0"/>
              <a:t>N°</a:t>
            </a:r>
            <a:endParaRPr lang="en-US" noProof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2412320" y="3291870"/>
            <a:ext cx="50400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Fifth item</a:t>
            </a:r>
            <a:endParaRPr lang="en-US" noProof="0"/>
          </a:p>
        </p:txBody>
      </p:sp>
      <p:sp>
        <p:nvSpPr>
          <p:cNvPr id="13" name="Espace réservé du texte 3"/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1650320" y="3831930"/>
            <a:ext cx="360000" cy="360000"/>
          </a:xfrm>
          <a:solidFill>
            <a:schemeClr val="tx1"/>
          </a:solidFill>
        </p:spPr>
        <p:txBody>
          <a:bodyPr lIns="36000" tIns="36000" rIns="36000" bIns="36000" anchor="ctr">
            <a:normAutofit/>
          </a:bodyPr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smtClean="0"/>
              <a:t>N°</a:t>
            </a:r>
            <a:endParaRPr lang="en-US" noProof="0"/>
          </a:p>
        </p:txBody>
      </p:sp>
      <p:sp>
        <p:nvSpPr>
          <p:cNvPr id="14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2412320" y="3831930"/>
            <a:ext cx="50400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Sixth item</a:t>
            </a:r>
            <a:endParaRPr lang="en-US" noProof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367644" y="879562"/>
            <a:ext cx="7272808" cy="64807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3200"/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1368425" y="1707654"/>
            <a:ext cx="7272338" cy="468313"/>
          </a:xfrm>
        </p:spPr>
        <p:txBody>
          <a:bodyPr vert="horz" lIns="87916" tIns="43957" rIns="87916" bIns="43957" rtlCol="0" anchor="ctr">
            <a:noAutofit/>
          </a:bodyPr>
          <a:lstStyle>
            <a:lvl1pPr algn="r">
              <a:lnSpc>
                <a:spcPct val="100000"/>
              </a:lnSpc>
              <a:buFont typeface="Arial" pitchFamily="34" charset="0"/>
              <a:buNone/>
              <a:defRPr lang="en-US" sz="2000" b="0" i="0" kern="900" spc="0" baseline="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 Narrow" pitchFamily="34" charset="0"/>
              </a:defRPr>
            </a:lvl1pPr>
          </a:lstStyle>
          <a:p>
            <a:pPr marL="187200" lvl="0" indent="-259200" algn="r" defTabSz="879152" rtl="0" eaLnBrk="1" latinLnBrk="0" hangingPunct="1">
              <a:lnSpc>
                <a:spcPts val="2000"/>
              </a:lnSpc>
              <a:spcBef>
                <a:spcPts val="0"/>
              </a:spcBef>
              <a:buSzPct val="100000"/>
            </a:pPr>
            <a:r>
              <a:rPr lang="en-US" dirty="0" smtClean="0"/>
              <a:t>Click to add subtitle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9572" y="361747"/>
            <a:ext cx="7920880" cy="3740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45253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863600" y="1276350"/>
            <a:ext cx="7777163" cy="3167608"/>
          </a:xfrm>
        </p:spPr>
        <p:txBody>
          <a:bodyPr/>
          <a:lstStyle>
            <a:lvl1pPr marL="252000" indent="-252000">
              <a:spcBef>
                <a:spcPts val="8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9572" y="361747"/>
            <a:ext cx="7920880" cy="3740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6"/>
          <p:cNvSpPr>
            <a:spLocks noGrp="1"/>
          </p:cNvSpPr>
          <p:nvPr>
            <p:ph sz="quarter" idx="15"/>
          </p:nvPr>
        </p:nvSpPr>
        <p:spPr>
          <a:xfrm>
            <a:off x="863600" y="879562"/>
            <a:ext cx="7777163" cy="356439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367644" y="879562"/>
            <a:ext cx="7272808" cy="64807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3200" baseline="0"/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1368425" y="1707654"/>
            <a:ext cx="7272338" cy="468313"/>
          </a:xfrm>
        </p:spPr>
        <p:txBody>
          <a:bodyPr vert="horz" lIns="87916" tIns="43957" rIns="87916" bIns="43957" rtlCol="0" anchor="ctr">
            <a:noAutofit/>
          </a:bodyPr>
          <a:lstStyle>
            <a:lvl1pPr algn="r">
              <a:lnSpc>
                <a:spcPct val="100000"/>
              </a:lnSpc>
              <a:buFont typeface="Arial" pitchFamily="34" charset="0"/>
              <a:buNone/>
              <a:defRPr lang="en-US" sz="2000" b="0" i="0" kern="900" spc="0" baseline="0" dirty="0" smtClean="0">
                <a:solidFill>
                  <a:schemeClr val="tx1"/>
                </a:solidFill>
                <a:latin typeface="+mj-lt"/>
                <a:ea typeface="+mn-ea"/>
                <a:cs typeface="3ds Light"/>
              </a:defRPr>
            </a:lvl1pPr>
          </a:lstStyle>
          <a:p>
            <a:pPr marL="187200" lvl="0" indent="-259200" algn="r" defTabSz="879152" rtl="0" eaLnBrk="1" latinLnBrk="0" hangingPunct="1">
              <a:lnSpc>
                <a:spcPts val="2000"/>
              </a:lnSpc>
              <a:spcBef>
                <a:spcPts val="0"/>
              </a:spcBef>
              <a:buSzPct val="100000"/>
            </a:pPr>
            <a:r>
              <a:rPr lang="en-US" dirty="0" smtClean="0"/>
              <a:t>Click to add subtitle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361747"/>
            <a:ext cx="7920880" cy="37407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45253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5"/>
          </p:nvPr>
        </p:nvSpPr>
        <p:spPr>
          <a:xfrm>
            <a:off x="863601" y="1276350"/>
            <a:ext cx="3744404" cy="316835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716016" y="1275606"/>
            <a:ext cx="3744404" cy="31683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45253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3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650320" y="1131670"/>
            <a:ext cx="360000" cy="360000"/>
          </a:xfrm>
          <a:solidFill>
            <a:schemeClr val="tx1"/>
          </a:solidFill>
        </p:spPr>
        <p:txBody>
          <a:bodyPr lIns="36000" tIns="36000" rIns="36000" bIns="36000" anchor="ctr">
            <a:normAutofit/>
          </a:bodyPr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smtClean="0"/>
              <a:t>N°</a:t>
            </a:r>
            <a:endParaRPr lang="en-US" noProof="0"/>
          </a:p>
        </p:txBody>
      </p:sp>
      <p:sp>
        <p:nvSpPr>
          <p:cNvPr id="4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2412320" y="1131670"/>
            <a:ext cx="5040000" cy="360000"/>
          </a:xfrm>
          <a:solidFill>
            <a:schemeClr val="tx1"/>
          </a:solidFill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First item</a:t>
            </a:r>
            <a:endParaRPr lang="en-US" noProof="0"/>
          </a:p>
        </p:txBody>
      </p:sp>
      <p:sp>
        <p:nvSpPr>
          <p:cNvPr id="5" name="Espace réservé du texte 3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650320" y="1668708"/>
            <a:ext cx="360000" cy="360000"/>
          </a:xfrm>
          <a:solidFill>
            <a:schemeClr val="tx1"/>
          </a:solidFill>
        </p:spPr>
        <p:txBody>
          <a:bodyPr lIns="36000" tIns="36000" rIns="36000" bIns="36000" anchor="ctr">
            <a:normAutofit/>
          </a:bodyPr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smtClean="0"/>
              <a:t>N°</a:t>
            </a:r>
            <a:endParaRPr lang="en-US" noProof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2412320" y="1668708"/>
            <a:ext cx="50400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Second item</a:t>
            </a:r>
            <a:endParaRPr lang="en-US" noProof="0"/>
          </a:p>
        </p:txBody>
      </p:sp>
      <p:sp>
        <p:nvSpPr>
          <p:cNvPr id="7" name="Espace réservé du texte 3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650320" y="2211750"/>
            <a:ext cx="360000" cy="360000"/>
          </a:xfrm>
          <a:solidFill>
            <a:schemeClr val="tx1"/>
          </a:solidFill>
        </p:spPr>
        <p:txBody>
          <a:bodyPr lIns="36000" tIns="36000" rIns="36000" bIns="36000" anchor="ctr">
            <a:normAutofit/>
          </a:bodyPr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smtClean="0"/>
              <a:t>N°</a:t>
            </a:r>
            <a:endParaRPr lang="en-US" noProof="0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5" hasCustomPrompt="1"/>
          </p:nvPr>
        </p:nvSpPr>
        <p:spPr>
          <a:xfrm>
            <a:off x="2412320" y="2211750"/>
            <a:ext cx="50400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Third item</a:t>
            </a:r>
            <a:endParaRPr lang="en-US" noProof="0"/>
          </a:p>
        </p:txBody>
      </p:sp>
      <p:sp>
        <p:nvSpPr>
          <p:cNvPr id="9" name="Espace réservé du texte 3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650320" y="2751810"/>
            <a:ext cx="360000" cy="360000"/>
          </a:xfrm>
          <a:solidFill>
            <a:schemeClr val="tx1"/>
          </a:solidFill>
        </p:spPr>
        <p:txBody>
          <a:bodyPr lIns="36000" tIns="36000" rIns="36000" bIns="36000" anchor="ctr">
            <a:normAutofit/>
          </a:bodyPr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smtClean="0"/>
              <a:t>N°</a:t>
            </a:r>
            <a:endParaRPr lang="en-US" noProof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7" hasCustomPrompt="1"/>
          </p:nvPr>
        </p:nvSpPr>
        <p:spPr>
          <a:xfrm>
            <a:off x="2412320" y="2751810"/>
            <a:ext cx="50400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Fourth item</a:t>
            </a:r>
            <a:endParaRPr lang="en-US" noProof="0"/>
          </a:p>
        </p:txBody>
      </p:sp>
      <p:sp>
        <p:nvSpPr>
          <p:cNvPr id="11" name="Espace réservé du texte 3"/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1650320" y="3291870"/>
            <a:ext cx="360000" cy="360000"/>
          </a:xfrm>
          <a:solidFill>
            <a:schemeClr val="tx1"/>
          </a:solidFill>
        </p:spPr>
        <p:txBody>
          <a:bodyPr lIns="36000" tIns="36000" rIns="36000" bIns="36000" anchor="ctr">
            <a:normAutofit/>
          </a:bodyPr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smtClean="0"/>
              <a:t>N°</a:t>
            </a:r>
            <a:endParaRPr lang="en-US" noProof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2412320" y="3291870"/>
            <a:ext cx="50400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Fifth item</a:t>
            </a:r>
            <a:endParaRPr lang="en-US" noProof="0"/>
          </a:p>
        </p:txBody>
      </p:sp>
      <p:sp>
        <p:nvSpPr>
          <p:cNvPr id="13" name="Espace réservé du texte 3"/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1650320" y="3831930"/>
            <a:ext cx="360000" cy="360000"/>
          </a:xfrm>
          <a:solidFill>
            <a:schemeClr val="tx1"/>
          </a:solidFill>
        </p:spPr>
        <p:txBody>
          <a:bodyPr lIns="36000" tIns="36000" rIns="36000" bIns="36000" anchor="ctr">
            <a:normAutofit/>
          </a:bodyPr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smtClean="0"/>
              <a:t>N°</a:t>
            </a:r>
            <a:endParaRPr lang="en-US" noProof="0"/>
          </a:p>
        </p:txBody>
      </p:sp>
      <p:sp>
        <p:nvSpPr>
          <p:cNvPr id="14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2412320" y="3831930"/>
            <a:ext cx="50400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Sixth item</a:t>
            </a:r>
            <a:endParaRPr lang="en-US" noProof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367644" y="879562"/>
            <a:ext cx="7272808" cy="64807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3200" baseline="0"/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1368425" y="1707654"/>
            <a:ext cx="7272338" cy="468313"/>
          </a:xfrm>
        </p:spPr>
        <p:txBody>
          <a:bodyPr vert="horz" lIns="87916" tIns="43957" rIns="87916" bIns="43957" rtlCol="0" anchor="ctr">
            <a:noAutofit/>
          </a:bodyPr>
          <a:lstStyle>
            <a:lvl1pPr algn="r">
              <a:lnSpc>
                <a:spcPct val="100000"/>
              </a:lnSpc>
              <a:buFont typeface="Arial" pitchFamily="34" charset="0"/>
              <a:buNone/>
              <a:defRPr lang="en-US" sz="2000" b="0" i="0" kern="900" spc="0" baseline="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 Narrow" pitchFamily="34" charset="0"/>
              </a:defRPr>
            </a:lvl1pPr>
          </a:lstStyle>
          <a:p>
            <a:pPr marL="187200" lvl="0" indent="-259200" algn="r" defTabSz="879152" rtl="0" eaLnBrk="1" latinLnBrk="0" hangingPunct="1">
              <a:lnSpc>
                <a:spcPts val="2000"/>
              </a:lnSpc>
              <a:spcBef>
                <a:spcPts val="0"/>
              </a:spcBef>
              <a:buSzPct val="100000"/>
            </a:pPr>
            <a:r>
              <a:rPr lang="en-US" dirty="0" smtClean="0"/>
              <a:t>Click to add subtitle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9572" y="361747"/>
            <a:ext cx="7920880" cy="3740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45253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863600" y="1276350"/>
            <a:ext cx="7777163" cy="3167608"/>
          </a:xfrm>
        </p:spPr>
        <p:txBody>
          <a:bodyPr/>
          <a:lstStyle>
            <a:lvl1pPr marL="252000" indent="-252000">
              <a:spcBef>
                <a:spcPts val="8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9572" y="361747"/>
            <a:ext cx="7920880" cy="37407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6"/>
          <p:cNvSpPr>
            <a:spLocks noGrp="1"/>
          </p:cNvSpPr>
          <p:nvPr>
            <p:ph sz="quarter" idx="15"/>
          </p:nvPr>
        </p:nvSpPr>
        <p:spPr>
          <a:xfrm>
            <a:off x="863600" y="879562"/>
            <a:ext cx="7777163" cy="356439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361747"/>
            <a:ext cx="7920880" cy="37407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45253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5"/>
          </p:nvPr>
        </p:nvSpPr>
        <p:spPr>
          <a:xfrm>
            <a:off x="863601" y="1276350"/>
            <a:ext cx="3744404" cy="316835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716016" y="1275606"/>
            <a:ext cx="3744404" cy="31683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45253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96549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 baseline="0"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863600" y="1276350"/>
            <a:ext cx="7777163" cy="3167608"/>
          </a:xfrm>
        </p:spPr>
        <p:txBody>
          <a:bodyPr/>
          <a:lstStyle>
            <a:lvl1pPr marL="252000" indent="-252000">
              <a:spcBef>
                <a:spcPts val="8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3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650320" y="1131670"/>
            <a:ext cx="360000" cy="360000"/>
          </a:xfrm>
          <a:solidFill>
            <a:schemeClr val="tx1"/>
          </a:solidFill>
        </p:spPr>
        <p:txBody>
          <a:bodyPr lIns="36000" tIns="36000" rIns="36000" bIns="36000" anchor="ctr">
            <a:normAutofit/>
          </a:bodyPr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smtClean="0"/>
              <a:t>N°</a:t>
            </a:r>
            <a:endParaRPr lang="en-US" noProof="0"/>
          </a:p>
        </p:txBody>
      </p:sp>
      <p:sp>
        <p:nvSpPr>
          <p:cNvPr id="4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2412320" y="1131670"/>
            <a:ext cx="5040000" cy="360000"/>
          </a:xfrm>
          <a:solidFill>
            <a:schemeClr val="tx1"/>
          </a:solidFill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First item</a:t>
            </a:r>
            <a:endParaRPr lang="en-US" noProof="0"/>
          </a:p>
        </p:txBody>
      </p:sp>
      <p:sp>
        <p:nvSpPr>
          <p:cNvPr id="5" name="Espace réservé du texte 3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650320" y="1668708"/>
            <a:ext cx="360000" cy="360000"/>
          </a:xfrm>
          <a:solidFill>
            <a:schemeClr val="tx1"/>
          </a:solidFill>
        </p:spPr>
        <p:txBody>
          <a:bodyPr lIns="36000" tIns="36000" rIns="36000" bIns="36000" anchor="ctr">
            <a:normAutofit/>
          </a:bodyPr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smtClean="0"/>
              <a:t>N°</a:t>
            </a:r>
            <a:endParaRPr lang="en-US" noProof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2412320" y="1668708"/>
            <a:ext cx="50400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Second item</a:t>
            </a:r>
            <a:endParaRPr lang="en-US" noProof="0"/>
          </a:p>
        </p:txBody>
      </p:sp>
      <p:sp>
        <p:nvSpPr>
          <p:cNvPr id="7" name="Espace réservé du texte 3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650320" y="2211750"/>
            <a:ext cx="360000" cy="360000"/>
          </a:xfrm>
          <a:solidFill>
            <a:schemeClr val="tx1"/>
          </a:solidFill>
        </p:spPr>
        <p:txBody>
          <a:bodyPr lIns="36000" tIns="36000" rIns="36000" bIns="36000" anchor="ctr">
            <a:normAutofit/>
          </a:bodyPr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smtClean="0"/>
              <a:t>N°</a:t>
            </a:r>
            <a:endParaRPr lang="en-US" noProof="0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5" hasCustomPrompt="1"/>
          </p:nvPr>
        </p:nvSpPr>
        <p:spPr>
          <a:xfrm>
            <a:off x="2412320" y="2211750"/>
            <a:ext cx="50400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Third item</a:t>
            </a:r>
            <a:endParaRPr lang="en-US" noProof="0"/>
          </a:p>
        </p:txBody>
      </p:sp>
      <p:sp>
        <p:nvSpPr>
          <p:cNvPr id="9" name="Espace réservé du texte 3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650320" y="2751810"/>
            <a:ext cx="360000" cy="360000"/>
          </a:xfrm>
          <a:solidFill>
            <a:schemeClr val="tx1"/>
          </a:solidFill>
        </p:spPr>
        <p:txBody>
          <a:bodyPr lIns="36000" tIns="36000" rIns="36000" bIns="36000" anchor="ctr">
            <a:normAutofit/>
          </a:bodyPr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smtClean="0"/>
              <a:t>N°</a:t>
            </a:r>
            <a:endParaRPr lang="en-US" noProof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7" hasCustomPrompt="1"/>
          </p:nvPr>
        </p:nvSpPr>
        <p:spPr>
          <a:xfrm>
            <a:off x="2412320" y="2751810"/>
            <a:ext cx="50400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Fourth item</a:t>
            </a:r>
            <a:endParaRPr lang="en-US" noProof="0"/>
          </a:p>
        </p:txBody>
      </p:sp>
      <p:sp>
        <p:nvSpPr>
          <p:cNvPr id="11" name="Espace réservé du texte 3"/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1650320" y="3291870"/>
            <a:ext cx="360000" cy="360000"/>
          </a:xfrm>
          <a:solidFill>
            <a:schemeClr val="tx1"/>
          </a:solidFill>
        </p:spPr>
        <p:txBody>
          <a:bodyPr lIns="36000" tIns="36000" rIns="36000" bIns="36000" anchor="ctr">
            <a:normAutofit/>
          </a:bodyPr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smtClean="0"/>
              <a:t>N°</a:t>
            </a:r>
            <a:endParaRPr lang="en-US" noProof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2412320" y="3291870"/>
            <a:ext cx="50400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Fifth item</a:t>
            </a:r>
            <a:endParaRPr lang="en-US" noProof="0"/>
          </a:p>
        </p:txBody>
      </p:sp>
      <p:sp>
        <p:nvSpPr>
          <p:cNvPr id="13" name="Espace réservé du texte 3"/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1650320" y="3831930"/>
            <a:ext cx="360000" cy="360000"/>
          </a:xfrm>
          <a:solidFill>
            <a:schemeClr val="tx1"/>
          </a:solidFill>
        </p:spPr>
        <p:txBody>
          <a:bodyPr lIns="36000" tIns="36000" rIns="36000" bIns="36000" anchor="ctr">
            <a:normAutofit/>
          </a:bodyPr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smtClean="0"/>
              <a:t>N°</a:t>
            </a:r>
            <a:endParaRPr lang="en-US" noProof="0"/>
          </a:p>
        </p:txBody>
      </p:sp>
      <p:sp>
        <p:nvSpPr>
          <p:cNvPr id="14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2412320" y="3831930"/>
            <a:ext cx="50400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Sixth item</a:t>
            </a:r>
            <a:endParaRPr lang="en-US" noProof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367644" y="879562"/>
            <a:ext cx="7272808" cy="64807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3200"/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1368425" y="1707654"/>
            <a:ext cx="7272338" cy="468313"/>
          </a:xfrm>
        </p:spPr>
        <p:txBody>
          <a:bodyPr vert="horz" lIns="87916" tIns="43957" rIns="87916" bIns="43957" rtlCol="0" anchor="ctr">
            <a:noAutofit/>
          </a:bodyPr>
          <a:lstStyle>
            <a:lvl1pPr algn="r">
              <a:lnSpc>
                <a:spcPct val="100000"/>
              </a:lnSpc>
              <a:buFont typeface="Arial" pitchFamily="34" charset="0"/>
              <a:buNone/>
              <a:defRPr lang="en-US" sz="2000" b="0" i="0" kern="900" spc="0" baseline="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 Narrow" pitchFamily="34" charset="0"/>
              </a:defRPr>
            </a:lvl1pPr>
          </a:lstStyle>
          <a:p>
            <a:pPr marL="187200" lvl="0" indent="-259200" algn="r" defTabSz="879152" rtl="0" eaLnBrk="1" latinLnBrk="0" hangingPunct="1">
              <a:lnSpc>
                <a:spcPts val="2000"/>
              </a:lnSpc>
              <a:spcBef>
                <a:spcPts val="0"/>
              </a:spcBef>
              <a:buSzPct val="100000"/>
            </a:pPr>
            <a:r>
              <a:rPr lang="en-US" dirty="0" smtClean="0"/>
              <a:t>Click to add subtitle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9572" y="361747"/>
            <a:ext cx="7920880" cy="3740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45253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863600" y="1276350"/>
            <a:ext cx="7777163" cy="3167608"/>
          </a:xfrm>
        </p:spPr>
        <p:txBody>
          <a:bodyPr/>
          <a:lstStyle>
            <a:lvl1pPr marL="252000" indent="-252000">
              <a:spcBef>
                <a:spcPts val="8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9572" y="361747"/>
            <a:ext cx="7920880" cy="3740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6"/>
          <p:cNvSpPr>
            <a:spLocks noGrp="1"/>
          </p:cNvSpPr>
          <p:nvPr>
            <p:ph sz="quarter" idx="15"/>
          </p:nvPr>
        </p:nvSpPr>
        <p:spPr>
          <a:xfrm>
            <a:off x="863600" y="879562"/>
            <a:ext cx="7777163" cy="356439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361747"/>
            <a:ext cx="7920880" cy="37407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45253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5"/>
          </p:nvPr>
        </p:nvSpPr>
        <p:spPr>
          <a:xfrm>
            <a:off x="863601" y="1276350"/>
            <a:ext cx="3744404" cy="316835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716016" y="1275606"/>
            <a:ext cx="3744404" cy="31683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45253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5"/>
          </p:nvPr>
        </p:nvSpPr>
        <p:spPr>
          <a:xfrm>
            <a:off x="863600" y="879562"/>
            <a:ext cx="7777163" cy="35643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3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650320" y="1131670"/>
            <a:ext cx="360000" cy="360000"/>
          </a:xfrm>
          <a:solidFill>
            <a:schemeClr val="tx1"/>
          </a:solidFill>
        </p:spPr>
        <p:txBody>
          <a:bodyPr lIns="36000" tIns="36000" rIns="36000" bIns="36000" anchor="ctr">
            <a:normAutofit/>
          </a:bodyPr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smtClean="0"/>
              <a:t>N°</a:t>
            </a:r>
            <a:endParaRPr lang="en-US" noProof="0"/>
          </a:p>
        </p:txBody>
      </p:sp>
      <p:sp>
        <p:nvSpPr>
          <p:cNvPr id="4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2412320" y="1131670"/>
            <a:ext cx="5040000" cy="360000"/>
          </a:xfrm>
          <a:solidFill>
            <a:schemeClr val="tx1"/>
          </a:solidFill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First item</a:t>
            </a:r>
            <a:endParaRPr lang="en-US" noProof="0"/>
          </a:p>
        </p:txBody>
      </p:sp>
      <p:sp>
        <p:nvSpPr>
          <p:cNvPr id="5" name="Espace réservé du texte 3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650320" y="1668708"/>
            <a:ext cx="360000" cy="360000"/>
          </a:xfrm>
          <a:solidFill>
            <a:schemeClr val="tx1"/>
          </a:solidFill>
        </p:spPr>
        <p:txBody>
          <a:bodyPr lIns="36000" tIns="36000" rIns="36000" bIns="36000" anchor="ctr">
            <a:normAutofit/>
          </a:bodyPr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smtClean="0"/>
              <a:t>N°</a:t>
            </a:r>
            <a:endParaRPr lang="en-US" noProof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2412320" y="1668708"/>
            <a:ext cx="50400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Second item</a:t>
            </a:r>
            <a:endParaRPr lang="en-US" noProof="0"/>
          </a:p>
        </p:txBody>
      </p:sp>
      <p:sp>
        <p:nvSpPr>
          <p:cNvPr id="7" name="Espace réservé du texte 3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650320" y="2211750"/>
            <a:ext cx="360000" cy="360000"/>
          </a:xfrm>
          <a:solidFill>
            <a:schemeClr val="tx1"/>
          </a:solidFill>
        </p:spPr>
        <p:txBody>
          <a:bodyPr lIns="36000" tIns="36000" rIns="36000" bIns="36000" anchor="ctr">
            <a:normAutofit/>
          </a:bodyPr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smtClean="0"/>
              <a:t>N°</a:t>
            </a:r>
            <a:endParaRPr lang="en-US" noProof="0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5" hasCustomPrompt="1"/>
          </p:nvPr>
        </p:nvSpPr>
        <p:spPr>
          <a:xfrm>
            <a:off x="2412320" y="2211750"/>
            <a:ext cx="50400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Third item</a:t>
            </a:r>
            <a:endParaRPr lang="en-US" noProof="0"/>
          </a:p>
        </p:txBody>
      </p:sp>
      <p:sp>
        <p:nvSpPr>
          <p:cNvPr id="9" name="Espace réservé du texte 3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650320" y="2751810"/>
            <a:ext cx="360000" cy="360000"/>
          </a:xfrm>
          <a:solidFill>
            <a:schemeClr val="tx1"/>
          </a:solidFill>
        </p:spPr>
        <p:txBody>
          <a:bodyPr lIns="36000" tIns="36000" rIns="36000" bIns="36000" anchor="ctr">
            <a:normAutofit/>
          </a:bodyPr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smtClean="0"/>
              <a:t>N°</a:t>
            </a:r>
            <a:endParaRPr lang="en-US" noProof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7" hasCustomPrompt="1"/>
          </p:nvPr>
        </p:nvSpPr>
        <p:spPr>
          <a:xfrm>
            <a:off x="2412320" y="2751810"/>
            <a:ext cx="50400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Fourth item</a:t>
            </a:r>
            <a:endParaRPr lang="en-US" noProof="0"/>
          </a:p>
        </p:txBody>
      </p:sp>
      <p:sp>
        <p:nvSpPr>
          <p:cNvPr id="11" name="Espace réservé du texte 3"/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1650320" y="3291870"/>
            <a:ext cx="360000" cy="360000"/>
          </a:xfrm>
          <a:solidFill>
            <a:schemeClr val="tx1"/>
          </a:solidFill>
        </p:spPr>
        <p:txBody>
          <a:bodyPr lIns="36000" tIns="36000" rIns="36000" bIns="36000" anchor="ctr">
            <a:normAutofit/>
          </a:bodyPr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smtClean="0"/>
              <a:t>N°</a:t>
            </a:r>
            <a:endParaRPr lang="en-US" noProof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2412320" y="3291870"/>
            <a:ext cx="50400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Fifth item</a:t>
            </a:r>
            <a:endParaRPr lang="en-US" noProof="0"/>
          </a:p>
        </p:txBody>
      </p:sp>
      <p:sp>
        <p:nvSpPr>
          <p:cNvPr id="13" name="Espace réservé du texte 3"/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1650320" y="3831930"/>
            <a:ext cx="360000" cy="360000"/>
          </a:xfrm>
          <a:solidFill>
            <a:schemeClr val="tx1"/>
          </a:solidFill>
        </p:spPr>
        <p:txBody>
          <a:bodyPr lIns="36000" tIns="36000" rIns="36000" bIns="36000" anchor="ctr">
            <a:normAutofit/>
          </a:bodyPr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smtClean="0"/>
              <a:t>N°</a:t>
            </a:r>
            <a:endParaRPr lang="en-US" noProof="0"/>
          </a:p>
        </p:txBody>
      </p:sp>
      <p:sp>
        <p:nvSpPr>
          <p:cNvPr id="14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2412320" y="3831930"/>
            <a:ext cx="50400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Sixth item</a:t>
            </a:r>
            <a:endParaRPr lang="en-US" noProof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367644" y="879562"/>
            <a:ext cx="7272808" cy="64807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3200"/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1368425" y="1707654"/>
            <a:ext cx="7272338" cy="468313"/>
          </a:xfrm>
        </p:spPr>
        <p:txBody>
          <a:bodyPr vert="horz" lIns="87916" tIns="43957" rIns="87916" bIns="43957" rtlCol="0" anchor="ctr">
            <a:noAutofit/>
          </a:bodyPr>
          <a:lstStyle>
            <a:lvl1pPr algn="r">
              <a:lnSpc>
                <a:spcPct val="100000"/>
              </a:lnSpc>
              <a:buFont typeface="Arial" pitchFamily="34" charset="0"/>
              <a:buNone/>
              <a:defRPr lang="en-US" sz="2000" b="0" i="0" kern="900" spc="0" baseline="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 Narrow" pitchFamily="34" charset="0"/>
              </a:defRPr>
            </a:lvl1pPr>
          </a:lstStyle>
          <a:p>
            <a:pPr marL="187200" lvl="0" indent="-259200" algn="r" defTabSz="879152" rtl="0" eaLnBrk="1" latinLnBrk="0" hangingPunct="1">
              <a:lnSpc>
                <a:spcPts val="2000"/>
              </a:lnSpc>
              <a:spcBef>
                <a:spcPts val="0"/>
              </a:spcBef>
              <a:buSzPct val="100000"/>
            </a:pPr>
            <a:r>
              <a:rPr lang="en-US" dirty="0" smtClean="0"/>
              <a:t>Click to add subtitle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9572" y="361747"/>
            <a:ext cx="7920880" cy="3740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45253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863600" y="1276350"/>
            <a:ext cx="7777163" cy="3167608"/>
          </a:xfrm>
        </p:spPr>
        <p:txBody>
          <a:bodyPr/>
          <a:lstStyle>
            <a:lvl1pPr marL="252000" indent="-252000">
              <a:spcBef>
                <a:spcPts val="8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9572" y="361747"/>
            <a:ext cx="7920880" cy="3740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6"/>
          <p:cNvSpPr>
            <a:spLocks noGrp="1"/>
          </p:cNvSpPr>
          <p:nvPr>
            <p:ph sz="quarter" idx="15"/>
          </p:nvPr>
        </p:nvSpPr>
        <p:spPr>
          <a:xfrm>
            <a:off x="863600" y="879562"/>
            <a:ext cx="7777163" cy="356439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361747"/>
            <a:ext cx="7920880" cy="37407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45253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5"/>
          </p:nvPr>
        </p:nvSpPr>
        <p:spPr>
          <a:xfrm>
            <a:off x="863601" y="1276350"/>
            <a:ext cx="3744404" cy="316835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716016" y="1275606"/>
            <a:ext cx="3744404" cy="31683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45253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3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650320" y="1131670"/>
            <a:ext cx="360000" cy="360000"/>
          </a:xfrm>
          <a:solidFill>
            <a:schemeClr val="tx1"/>
          </a:solidFill>
        </p:spPr>
        <p:txBody>
          <a:bodyPr lIns="36000" tIns="36000" rIns="36000" bIns="36000" anchor="ctr">
            <a:normAutofit/>
          </a:bodyPr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smtClean="0"/>
              <a:t>N°</a:t>
            </a:r>
            <a:endParaRPr lang="en-US" noProof="0"/>
          </a:p>
        </p:txBody>
      </p:sp>
      <p:sp>
        <p:nvSpPr>
          <p:cNvPr id="4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2412320" y="1131670"/>
            <a:ext cx="5040000" cy="360000"/>
          </a:xfrm>
          <a:solidFill>
            <a:schemeClr val="tx1"/>
          </a:solidFill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First item</a:t>
            </a:r>
            <a:endParaRPr lang="en-US" noProof="0"/>
          </a:p>
        </p:txBody>
      </p:sp>
      <p:sp>
        <p:nvSpPr>
          <p:cNvPr id="5" name="Espace réservé du texte 3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650320" y="1668708"/>
            <a:ext cx="360000" cy="360000"/>
          </a:xfrm>
          <a:solidFill>
            <a:schemeClr val="tx1"/>
          </a:solidFill>
        </p:spPr>
        <p:txBody>
          <a:bodyPr lIns="36000" tIns="36000" rIns="36000" bIns="36000" anchor="ctr">
            <a:normAutofit/>
          </a:bodyPr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smtClean="0"/>
              <a:t>N°</a:t>
            </a:r>
            <a:endParaRPr lang="en-US" noProof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2412320" y="1668708"/>
            <a:ext cx="50400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Second item</a:t>
            </a:r>
            <a:endParaRPr lang="en-US" noProof="0"/>
          </a:p>
        </p:txBody>
      </p:sp>
      <p:sp>
        <p:nvSpPr>
          <p:cNvPr id="7" name="Espace réservé du texte 3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650320" y="2211750"/>
            <a:ext cx="360000" cy="360000"/>
          </a:xfrm>
          <a:solidFill>
            <a:schemeClr val="tx1"/>
          </a:solidFill>
        </p:spPr>
        <p:txBody>
          <a:bodyPr lIns="36000" tIns="36000" rIns="36000" bIns="36000" anchor="ctr">
            <a:normAutofit/>
          </a:bodyPr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smtClean="0"/>
              <a:t>N°</a:t>
            </a:r>
            <a:endParaRPr lang="en-US" noProof="0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5" hasCustomPrompt="1"/>
          </p:nvPr>
        </p:nvSpPr>
        <p:spPr>
          <a:xfrm>
            <a:off x="2412320" y="2211750"/>
            <a:ext cx="50400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Third item</a:t>
            </a:r>
            <a:endParaRPr lang="en-US" noProof="0"/>
          </a:p>
        </p:txBody>
      </p:sp>
      <p:sp>
        <p:nvSpPr>
          <p:cNvPr id="9" name="Espace réservé du texte 3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650320" y="2751810"/>
            <a:ext cx="360000" cy="360000"/>
          </a:xfrm>
          <a:solidFill>
            <a:schemeClr val="tx1"/>
          </a:solidFill>
        </p:spPr>
        <p:txBody>
          <a:bodyPr lIns="36000" tIns="36000" rIns="36000" bIns="36000" anchor="ctr">
            <a:normAutofit/>
          </a:bodyPr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smtClean="0"/>
              <a:t>N°</a:t>
            </a:r>
            <a:endParaRPr lang="en-US" noProof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7" hasCustomPrompt="1"/>
          </p:nvPr>
        </p:nvSpPr>
        <p:spPr>
          <a:xfrm>
            <a:off x="2412320" y="2751810"/>
            <a:ext cx="50400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Fourth item</a:t>
            </a:r>
            <a:endParaRPr lang="en-US" noProof="0"/>
          </a:p>
        </p:txBody>
      </p:sp>
      <p:sp>
        <p:nvSpPr>
          <p:cNvPr id="11" name="Espace réservé du texte 3"/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1650320" y="3291870"/>
            <a:ext cx="360000" cy="360000"/>
          </a:xfrm>
          <a:solidFill>
            <a:schemeClr val="tx1"/>
          </a:solidFill>
        </p:spPr>
        <p:txBody>
          <a:bodyPr lIns="36000" tIns="36000" rIns="36000" bIns="36000" anchor="ctr">
            <a:normAutofit/>
          </a:bodyPr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smtClean="0"/>
              <a:t>N°</a:t>
            </a:r>
            <a:endParaRPr lang="en-US" noProof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2412320" y="3291870"/>
            <a:ext cx="50400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Fifth item</a:t>
            </a:r>
            <a:endParaRPr lang="en-US" noProof="0"/>
          </a:p>
        </p:txBody>
      </p:sp>
      <p:sp>
        <p:nvSpPr>
          <p:cNvPr id="13" name="Espace réservé du texte 3"/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1650320" y="3831930"/>
            <a:ext cx="360000" cy="360000"/>
          </a:xfrm>
          <a:solidFill>
            <a:schemeClr val="tx1"/>
          </a:solidFill>
        </p:spPr>
        <p:txBody>
          <a:bodyPr lIns="36000" tIns="36000" rIns="36000" bIns="36000" anchor="ctr">
            <a:normAutofit/>
          </a:bodyPr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smtClean="0"/>
              <a:t>N°</a:t>
            </a:r>
            <a:endParaRPr lang="en-US" noProof="0"/>
          </a:p>
        </p:txBody>
      </p:sp>
      <p:sp>
        <p:nvSpPr>
          <p:cNvPr id="14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2412320" y="3831930"/>
            <a:ext cx="50400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Sixth item</a:t>
            </a:r>
            <a:endParaRPr lang="en-US" noProof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367644" y="879562"/>
            <a:ext cx="7272808" cy="64807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3200"/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1368425" y="1707654"/>
            <a:ext cx="7272338" cy="468313"/>
          </a:xfrm>
        </p:spPr>
        <p:txBody>
          <a:bodyPr vert="horz" lIns="87916" tIns="43957" rIns="87916" bIns="43957" rtlCol="0" anchor="ctr">
            <a:noAutofit/>
          </a:bodyPr>
          <a:lstStyle>
            <a:lvl1pPr algn="r">
              <a:lnSpc>
                <a:spcPct val="100000"/>
              </a:lnSpc>
              <a:buFont typeface="Arial" pitchFamily="34" charset="0"/>
              <a:buNone/>
              <a:defRPr lang="en-US" sz="2000" b="0" i="0" kern="900" spc="0" baseline="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 Narrow" pitchFamily="34" charset="0"/>
              </a:defRPr>
            </a:lvl1pPr>
          </a:lstStyle>
          <a:p>
            <a:pPr marL="187200" lvl="0" indent="-259200" algn="r" defTabSz="879152" rtl="0" eaLnBrk="1" latinLnBrk="0" hangingPunct="1">
              <a:lnSpc>
                <a:spcPts val="2000"/>
              </a:lnSpc>
              <a:spcBef>
                <a:spcPts val="0"/>
              </a:spcBef>
              <a:buSzPct val="100000"/>
            </a:pPr>
            <a:r>
              <a:rPr lang="en-US" dirty="0" smtClean="0"/>
              <a:t>Click to add subtitle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361747"/>
            <a:ext cx="7920880" cy="374073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45253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5"/>
          </p:nvPr>
        </p:nvSpPr>
        <p:spPr>
          <a:xfrm>
            <a:off x="863601" y="1276350"/>
            <a:ext cx="3744404" cy="31683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716016" y="1275606"/>
            <a:ext cx="3744404" cy="31683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9572" y="361747"/>
            <a:ext cx="7920880" cy="3740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45253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863600" y="1276350"/>
            <a:ext cx="7777163" cy="3167608"/>
          </a:xfrm>
        </p:spPr>
        <p:txBody>
          <a:bodyPr/>
          <a:lstStyle>
            <a:lvl1pPr marL="252000" indent="-252000">
              <a:spcBef>
                <a:spcPts val="8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9572" y="361747"/>
            <a:ext cx="7920880" cy="3740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6"/>
          <p:cNvSpPr>
            <a:spLocks noGrp="1"/>
          </p:cNvSpPr>
          <p:nvPr>
            <p:ph sz="quarter" idx="15"/>
          </p:nvPr>
        </p:nvSpPr>
        <p:spPr>
          <a:xfrm>
            <a:off x="863600" y="879562"/>
            <a:ext cx="7777163" cy="356439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361747"/>
            <a:ext cx="7920880" cy="37407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45253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5"/>
          </p:nvPr>
        </p:nvSpPr>
        <p:spPr>
          <a:xfrm>
            <a:off x="863601" y="1276350"/>
            <a:ext cx="3744404" cy="316835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716016" y="1275606"/>
            <a:ext cx="3744404" cy="31683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45253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45253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9.jpe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10.jpeg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11.jpeg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39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image" Target="../media/image13.jpeg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4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7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6.xml"/><Relationship Id="rId10" Type="http://schemas.openxmlformats.org/officeDocument/2006/relationships/image" Target="../media/image14.jpeg"/><Relationship Id="rId4" Type="http://schemas.openxmlformats.org/officeDocument/2006/relationships/slideLayout" Target="../slideLayouts/slideLayout55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4.xml"/><Relationship Id="rId10" Type="http://schemas.openxmlformats.org/officeDocument/2006/relationships/image" Target="../media/image15.jpeg"/><Relationship Id="rId4" Type="http://schemas.openxmlformats.org/officeDocument/2006/relationships/slideLayout" Target="../slideLayouts/slideLayout63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72.xml"/><Relationship Id="rId10" Type="http://schemas.openxmlformats.org/officeDocument/2006/relationships/image" Target="../media/image16.jpeg"/><Relationship Id="rId4" Type="http://schemas.openxmlformats.org/officeDocument/2006/relationships/slideLayout" Target="../slideLayouts/slideLayout71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PPT_bar_bottom.jpg"/>
          <p:cNvPicPr>
            <a:picLocks noChangeAspect="1"/>
          </p:cNvPicPr>
          <p:nvPr/>
        </p:nvPicPr>
        <p:blipFill>
          <a:blip r:embed="rId13" cstate="print"/>
          <a:srcRect l="12744"/>
          <a:stretch>
            <a:fillRect/>
          </a:stretch>
        </p:blipFill>
        <p:spPr>
          <a:xfrm>
            <a:off x="0" y="4515966"/>
            <a:ext cx="9144000" cy="627534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19572" y="361747"/>
            <a:ext cx="7920880" cy="374073"/>
          </a:xfrm>
          <a:prstGeom prst="rect">
            <a:avLst/>
          </a:prstGeom>
        </p:spPr>
        <p:txBody>
          <a:bodyPr vert="horz" lIns="87916" tIns="43957" rIns="87916" bIns="43957" rtlCol="0" anchor="ctr">
            <a:noAutofit/>
          </a:bodyPr>
          <a:lstStyle/>
          <a:p>
            <a:r>
              <a:rPr lang="en-US" noProof="0" dirty="0" smtClean="0"/>
              <a:t>Main Title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63588" y="1306871"/>
            <a:ext cx="7776864" cy="3093065"/>
          </a:xfrm>
          <a:prstGeom prst="rect">
            <a:avLst/>
          </a:prstGeom>
        </p:spPr>
        <p:txBody>
          <a:bodyPr vert="horz" lIns="87916" tIns="43957" rIns="87916" bIns="439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noProof="0" dirty="0" smtClean="0"/>
          </a:p>
        </p:txBody>
      </p:sp>
      <p:sp>
        <p:nvSpPr>
          <p:cNvPr id="18" name="Espace réservé du numéro de diapositive 5"/>
          <p:cNvSpPr txBox="1">
            <a:spLocks/>
          </p:cNvSpPr>
          <p:nvPr/>
        </p:nvSpPr>
        <p:spPr>
          <a:xfrm>
            <a:off x="0" y="4803998"/>
            <a:ext cx="395536" cy="360040"/>
          </a:xfrm>
          <a:prstGeom prst="rect">
            <a:avLst/>
          </a:prstGeom>
        </p:spPr>
        <p:txBody>
          <a:bodyPr lIns="87916" tIns="43957" rIns="87916" bIns="43957" anchor="ctr"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879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95206-EC0C-43EF-8E7D-2BA7BDFE30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879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2430000" y="2488561"/>
            <a:ext cx="5158228" cy="181106"/>
          </a:xfrm>
          <a:prstGeom prst="rect">
            <a:avLst/>
          </a:prstGeom>
          <a:noFill/>
        </p:spPr>
        <p:txBody>
          <a:bodyPr wrap="square" lIns="87916" tIns="43957" rIns="87916" bIns="43957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1" i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3DS.COM</a:t>
            </a:r>
            <a:r>
              <a:rPr lang="en-US" sz="600" b="0" cap="none" spc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lang="en-US" sz="6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© Dassault </a:t>
            </a:r>
            <a:r>
              <a:rPr lang="en-US" sz="600" b="0" cap="none" spc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Systèmes</a:t>
            </a:r>
            <a:r>
              <a:rPr lang="en-US" sz="6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| </a:t>
            </a:r>
            <a:r>
              <a:rPr lang="en-US" sz="600" b="0" cap="none" spc="0" noProof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Confidential</a:t>
            </a:r>
            <a:r>
              <a:rPr lang="en-US" sz="6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Information | </a:t>
            </a:r>
            <a:fld id="{7932CEB9-7706-4840-A8AE-48D24CB336EF}" type="datetimeFigureOut">
              <a:rPr lang="en-US" sz="600" b="0" cap="none" spc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pPr algn="ctr"/>
              <a:t>3/22/2013</a:t>
            </a:fld>
            <a:r>
              <a:rPr lang="en-US" sz="6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| ref.: 3DS_Document_2012</a:t>
            </a:r>
            <a:endParaRPr lang="en-US" sz="600" b="0" cap="none" spc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774" r:id="rId3"/>
    <p:sldLayoutId id="2147483663" r:id="rId4"/>
    <p:sldLayoutId id="2147483662" r:id="rId5"/>
    <p:sldLayoutId id="2147483699" r:id="rId6"/>
    <p:sldLayoutId id="2147483664" r:id="rId7"/>
    <p:sldLayoutId id="2147483666" r:id="rId8"/>
    <p:sldLayoutId id="2147483765" r:id="rId9"/>
    <p:sldLayoutId id="2147483667" r:id="rId10"/>
    <p:sldLayoutId id="2147483696" r:id="rId11"/>
  </p:sldLayoutIdLst>
  <p:txStyles>
    <p:titleStyle>
      <a:lvl1pPr algn="l" defTabSz="879152" rtl="0" eaLnBrk="1" latinLnBrk="0" hangingPunct="1">
        <a:spcBef>
          <a:spcPct val="0"/>
        </a:spcBef>
        <a:buNone/>
        <a:defRPr lang="en-US" sz="3200" b="0" i="0" kern="1200" spc="0" baseline="0" noProof="0" dirty="0">
          <a:solidFill>
            <a:schemeClr val="tx1"/>
          </a:solidFill>
          <a:effectLst/>
          <a:latin typeface="+mj-lt"/>
          <a:ea typeface="+mj-ea"/>
          <a:cs typeface="3ds Condensed"/>
        </a:defRPr>
      </a:lvl1pPr>
    </p:titleStyle>
    <p:bodyStyle>
      <a:lvl1pPr marL="252000" indent="-252000" algn="l" defTabSz="879152" rtl="0" eaLnBrk="1" latinLnBrk="0" hangingPunct="1">
        <a:lnSpc>
          <a:spcPct val="100000"/>
        </a:lnSpc>
        <a:spcBef>
          <a:spcPts val="800"/>
        </a:spcBef>
        <a:buSzPct val="100000"/>
        <a:buFontTx/>
        <a:buBlip>
          <a:blip r:embed="rId14"/>
        </a:buBlip>
        <a:defRPr sz="2000" b="0" i="0" kern="900" spc="0">
          <a:solidFill>
            <a:schemeClr val="tx1"/>
          </a:solidFill>
          <a:latin typeface="+mn-lt"/>
          <a:ea typeface="+mn-ea"/>
          <a:cs typeface="3ds Light"/>
        </a:defRPr>
      </a:lvl1pPr>
      <a:lvl2pPr marL="504000" marR="0" indent="-234000" algn="l" defTabSz="879152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Blip>
          <a:blip r:embed="rId15"/>
        </a:buBlip>
        <a:tabLst/>
        <a:defRPr sz="1800" b="0" i="0" kern="900" spc="0" baseline="0">
          <a:solidFill>
            <a:schemeClr val="tx1"/>
          </a:solidFill>
          <a:latin typeface="+mn-lt"/>
          <a:ea typeface="+mn-ea"/>
          <a:cs typeface="3ds Light"/>
        </a:defRPr>
      </a:lvl2pPr>
      <a:lvl3pPr marL="756000" marR="0" indent="-216000" algn="l" defTabSz="879152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90000"/>
        <a:buFontTx/>
        <a:buBlip>
          <a:blip r:embed="rId14"/>
        </a:buBlip>
        <a:tabLst/>
        <a:defRPr sz="1600" b="0" i="0" kern="900" spc="0">
          <a:solidFill>
            <a:schemeClr val="tx1"/>
          </a:solidFill>
          <a:latin typeface="+mn-lt"/>
          <a:ea typeface="+mn-ea"/>
          <a:cs typeface="3ds Light"/>
        </a:defRPr>
      </a:lvl3pPr>
      <a:lvl4pPr marL="972000" indent="-180000" algn="l" defTabSz="879152" rtl="0" eaLnBrk="1" latinLnBrk="0" hangingPunct="1">
        <a:lnSpc>
          <a:spcPct val="100000"/>
        </a:lnSpc>
        <a:spcBef>
          <a:spcPts val="400"/>
        </a:spcBef>
        <a:buSzPct val="90000"/>
        <a:buFontTx/>
        <a:buBlip>
          <a:blip r:embed="rId15"/>
        </a:buBlip>
        <a:defRPr sz="1400" b="0" i="0" kern="900" spc="-70">
          <a:solidFill>
            <a:schemeClr val="tx1"/>
          </a:solidFill>
          <a:latin typeface="+mn-lt"/>
          <a:ea typeface="+mn-ea"/>
          <a:cs typeface="3ds Light"/>
        </a:defRPr>
      </a:lvl4pPr>
      <a:lvl5pPr marL="1080000" indent="0" algn="l" defTabSz="879152" rtl="0" eaLnBrk="1" latinLnBrk="0" hangingPunct="1">
        <a:lnSpc>
          <a:spcPct val="100000"/>
        </a:lnSpc>
        <a:spcBef>
          <a:spcPts val="300"/>
        </a:spcBef>
        <a:buFont typeface="Arial"/>
        <a:buNone/>
        <a:defRPr sz="1200" b="0" i="0" kern="1200" baseline="0">
          <a:solidFill>
            <a:schemeClr val="tx1"/>
          </a:solidFill>
          <a:latin typeface="+mn-lt"/>
          <a:ea typeface="+mn-ea"/>
          <a:cs typeface="3ds Light"/>
        </a:defRPr>
      </a:lvl5pPr>
      <a:lvl6pPr marL="2417668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57243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96819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36395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76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9152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728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303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879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455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7031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607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PPT_bar_bottom_CA.jpg"/>
          <p:cNvPicPr>
            <a:picLocks noChangeAspect="1"/>
          </p:cNvPicPr>
          <p:nvPr/>
        </p:nvPicPr>
        <p:blipFill>
          <a:blip r:embed="rId10" cstate="print"/>
          <a:srcRect l="13214"/>
          <a:stretch>
            <a:fillRect/>
          </a:stretch>
        </p:blipFill>
        <p:spPr>
          <a:xfrm>
            <a:off x="0" y="4512564"/>
            <a:ext cx="9144000" cy="6309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6200000">
            <a:off x="-2430000" y="2481196"/>
            <a:ext cx="5143502" cy="181106"/>
          </a:xfrm>
          <a:prstGeom prst="rect">
            <a:avLst/>
          </a:prstGeom>
          <a:noFill/>
        </p:spPr>
        <p:txBody>
          <a:bodyPr wrap="square" lIns="87916" tIns="43957" rIns="87916" bIns="43957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1" i="0" cap="none" spc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Narrow" pitchFamily="34" charset="0"/>
                <a:cs typeface="Arial" pitchFamily="34" charset="0"/>
              </a:rPr>
              <a:t>3DS.COM/CATIA</a:t>
            </a:r>
            <a:r>
              <a:rPr lang="en-US" sz="600" b="0" cap="none" spc="0" baseline="0" dirty="0" smtClean="0">
                <a:ln>
                  <a:noFill/>
                </a:ln>
                <a:solidFill>
                  <a:srgbClr val="000090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lang="en-US" sz="6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© Dassault </a:t>
            </a:r>
            <a:r>
              <a:rPr lang="en-US" sz="600" b="0" cap="none" spc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Systèmes</a:t>
            </a:r>
            <a:r>
              <a:rPr lang="en-US" sz="6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| </a:t>
            </a:r>
            <a:r>
              <a:rPr lang="en-US" sz="600" b="0" cap="none" spc="0" noProof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Confidential</a:t>
            </a:r>
            <a:r>
              <a:rPr lang="en-US" sz="6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Information | </a:t>
            </a:r>
            <a:fld id="{7932CEB9-7706-4840-A8AE-48D24CB336EF}" type="datetimeFigureOut">
              <a:rPr lang="en-US" sz="600" b="0" cap="none" spc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pPr algn="ctr"/>
              <a:t>3/22/2013</a:t>
            </a:fld>
            <a:r>
              <a:rPr lang="en-US" sz="6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| ref.: 3DS_Document_2012</a:t>
            </a:r>
            <a:endParaRPr lang="en-US" sz="600" b="0" cap="none" spc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19572" y="361747"/>
            <a:ext cx="7920880" cy="374073"/>
          </a:xfrm>
          <a:prstGeom prst="rect">
            <a:avLst/>
          </a:prstGeom>
        </p:spPr>
        <p:txBody>
          <a:bodyPr vert="horz" lIns="87916" tIns="43957" rIns="87916" bIns="43957" rtlCol="0" anchor="ctr">
            <a:noAutofit/>
          </a:bodyPr>
          <a:lstStyle/>
          <a:p>
            <a:r>
              <a:rPr lang="en-US" noProof="0" dirty="0" smtClean="0"/>
              <a:t>Main Title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63588" y="1306871"/>
            <a:ext cx="7776864" cy="3093065"/>
          </a:xfrm>
          <a:prstGeom prst="rect">
            <a:avLst/>
          </a:prstGeom>
        </p:spPr>
        <p:txBody>
          <a:bodyPr vert="horz" lIns="87916" tIns="43957" rIns="87916" bIns="43957" rtlCol="0">
            <a:normAutofit/>
          </a:bodyPr>
          <a:lstStyle/>
          <a:p>
            <a:pPr marL="252000" marR="0" lvl="0" indent="-252000" algn="l" defTabSz="879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Blip>
                <a:blip r:embed="rId11"/>
              </a:buBlip>
              <a:tabLst/>
              <a:defRPr/>
            </a:pPr>
            <a:r>
              <a:rPr kumimoji="0" lang="en-US" sz="2000" b="0" i="0" u="none" strike="noStrike" kern="900" cap="none" spc="0" normalizeH="0" baseline="0" noProof="0" dirty="0" smtClean="0">
                <a:ln>
                  <a:noFill/>
                </a:ln>
                <a:solidFill>
                  <a:srgbClr val="5B7F95"/>
                </a:solidFill>
                <a:effectLst/>
                <a:uLnTx/>
                <a:uFillTx/>
                <a:latin typeface="Arial Narrow"/>
                <a:ea typeface="+mn-ea"/>
              </a:rPr>
              <a:t>Click to edit Master text styles</a:t>
            </a:r>
          </a:p>
          <a:p>
            <a:pPr marL="504000" marR="0" lvl="1" indent="-234000" algn="l" defTabSz="87915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Blip>
                <a:blip r:embed="rId12"/>
              </a:buBlip>
              <a:tabLst/>
              <a:defRPr/>
            </a:pPr>
            <a:r>
              <a:rPr kumimoji="0" lang="en-US" sz="1800" b="0" i="0" u="none" strike="noStrike" kern="900" cap="none" spc="0" normalizeH="0" baseline="0" noProof="0" dirty="0" smtClean="0">
                <a:ln>
                  <a:noFill/>
                </a:ln>
                <a:solidFill>
                  <a:srgbClr val="5B7F95"/>
                </a:solidFill>
                <a:effectLst/>
                <a:uLnTx/>
                <a:uFillTx/>
                <a:latin typeface="Arial Narrow"/>
                <a:ea typeface="+mn-ea"/>
              </a:rPr>
              <a:t>Second level</a:t>
            </a:r>
          </a:p>
          <a:p>
            <a:pPr marL="756000" marR="0" lvl="2" indent="-216000" algn="l" defTabSz="879152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90000"/>
              <a:buFontTx/>
              <a:buBlip>
                <a:blip r:embed="rId11"/>
              </a:buBlip>
              <a:tabLst/>
              <a:defRPr/>
            </a:pPr>
            <a:r>
              <a:rPr kumimoji="0" lang="en-US" sz="1600" b="0" i="0" u="none" strike="noStrike" kern="900" cap="none" spc="0" normalizeH="0" baseline="0" noProof="0" dirty="0" smtClean="0">
                <a:ln>
                  <a:noFill/>
                </a:ln>
                <a:solidFill>
                  <a:srgbClr val="5B7F95"/>
                </a:solidFill>
                <a:effectLst/>
                <a:uLnTx/>
                <a:uFillTx/>
                <a:latin typeface="Arial Narrow"/>
                <a:ea typeface="+mn-ea"/>
              </a:rPr>
              <a:t>Third level</a:t>
            </a:r>
          </a:p>
          <a:p>
            <a:pPr marL="972000" marR="0" lvl="3" indent="-180000" algn="l" defTabSz="879152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90000"/>
              <a:buFontTx/>
              <a:buBlip>
                <a:blip r:embed="rId12"/>
              </a:buBlip>
              <a:tabLst/>
              <a:defRPr/>
            </a:pPr>
            <a:r>
              <a:rPr kumimoji="0" lang="en-US" sz="1400" b="0" i="0" u="none" strike="noStrike" kern="900" cap="none" spc="-70" normalizeH="0" baseline="0" noProof="0" dirty="0" smtClean="0">
                <a:ln>
                  <a:noFill/>
                </a:ln>
                <a:solidFill>
                  <a:srgbClr val="5B7F95"/>
                </a:solidFill>
                <a:effectLst/>
                <a:uLnTx/>
                <a:uFillTx/>
                <a:latin typeface="Arial Narrow"/>
                <a:ea typeface="+mn-ea"/>
              </a:rPr>
              <a:t>Fourth level</a:t>
            </a:r>
          </a:p>
          <a:p>
            <a:pPr marL="1080000" marR="0" lvl="4" indent="0" algn="l" defTabSz="879152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7F95"/>
                </a:solidFill>
                <a:effectLst/>
                <a:uLnTx/>
                <a:uFillTx/>
                <a:latin typeface="Arial Narrow"/>
                <a:ea typeface="+mn-ea"/>
              </a:rPr>
              <a:t>Fifth level</a:t>
            </a:r>
          </a:p>
        </p:txBody>
      </p:sp>
      <p:sp>
        <p:nvSpPr>
          <p:cNvPr id="18" name="Espace réservé du numéro de diapositive 5"/>
          <p:cNvSpPr txBox="1">
            <a:spLocks/>
          </p:cNvSpPr>
          <p:nvPr/>
        </p:nvSpPr>
        <p:spPr>
          <a:xfrm>
            <a:off x="0" y="4803998"/>
            <a:ext cx="395536" cy="360040"/>
          </a:xfrm>
          <a:prstGeom prst="rect">
            <a:avLst/>
          </a:prstGeom>
        </p:spPr>
        <p:txBody>
          <a:bodyPr lIns="87916" tIns="43957" rIns="87916" bIns="43957" anchor="ctr"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879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95206-EC0C-43EF-8E7D-2BA7BDFE30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879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66" r:id="rId7"/>
    <p:sldLayoutId id="2147483708" r:id="rId8"/>
  </p:sldLayoutIdLst>
  <p:txStyles>
    <p:titleStyle>
      <a:lvl1pPr algn="l" defTabSz="879152" rtl="0" eaLnBrk="1" latinLnBrk="0" hangingPunct="1">
        <a:spcBef>
          <a:spcPct val="0"/>
        </a:spcBef>
        <a:buNone/>
        <a:defRPr lang="en-US" sz="3200" b="0" i="0" kern="1200" spc="0" baseline="0" noProof="0" dirty="0">
          <a:solidFill>
            <a:schemeClr val="tx1"/>
          </a:solidFill>
          <a:effectLst/>
          <a:latin typeface="Arial Narrow" pitchFamily="34" charset="0"/>
          <a:ea typeface="+mj-ea"/>
          <a:cs typeface="Arial Narrow" pitchFamily="34" charset="0"/>
        </a:defRPr>
      </a:lvl1pPr>
    </p:titleStyle>
    <p:bodyStyle>
      <a:lvl1pPr marL="252000" marR="0" indent="-252000" algn="l" defTabSz="879152" rtl="0" eaLnBrk="1" fontAlgn="auto" latinLnBrk="0" hangingPunct="1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Blip>
          <a:blip r:embed="rId11"/>
        </a:buBlip>
        <a:tabLst/>
        <a:defRPr sz="2000" b="0" i="0" kern="900" spc="0" baseline="0">
          <a:solidFill>
            <a:schemeClr val="tx1"/>
          </a:solidFill>
          <a:latin typeface="Arial Narrow" pitchFamily="34" charset="0"/>
          <a:ea typeface="+mn-ea"/>
          <a:cs typeface="Arial Narrow" pitchFamily="34" charset="0"/>
        </a:defRPr>
      </a:lvl1pPr>
      <a:lvl2pPr marL="504000" marR="0" indent="-234000" algn="l" defTabSz="879152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Blip>
          <a:blip r:embed="rId12"/>
        </a:buBlip>
        <a:tabLst/>
        <a:defRPr sz="1600" b="0" i="0" kern="900" spc="0" baseline="0">
          <a:solidFill>
            <a:schemeClr val="tx1"/>
          </a:solidFill>
          <a:latin typeface="Arial Narrow" pitchFamily="34" charset="0"/>
          <a:ea typeface="+mn-ea"/>
          <a:cs typeface="Arial Narrow" pitchFamily="34" charset="0"/>
        </a:defRPr>
      </a:lvl2pPr>
      <a:lvl3pPr marL="756000" marR="0" indent="-216000" algn="l" defTabSz="879152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90000"/>
        <a:buFontTx/>
        <a:buBlip>
          <a:blip r:embed="rId11"/>
        </a:buBlip>
        <a:tabLst/>
        <a:defRPr sz="1200" b="0" i="0" kern="900" spc="0" baseline="0">
          <a:solidFill>
            <a:schemeClr val="tx1"/>
          </a:solidFill>
          <a:latin typeface="Arial Narrow" pitchFamily="34" charset="0"/>
          <a:ea typeface="+mn-ea"/>
          <a:cs typeface="Arial Narrow" pitchFamily="34" charset="0"/>
        </a:defRPr>
      </a:lvl3pPr>
      <a:lvl4pPr marL="972000" marR="0" indent="-180000" algn="l" defTabSz="879152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90000"/>
        <a:buFontTx/>
        <a:buBlip>
          <a:blip r:embed="rId12"/>
        </a:buBlip>
        <a:tabLst/>
        <a:defRPr sz="1400" b="0" i="0" kern="900" spc="-70">
          <a:solidFill>
            <a:schemeClr val="tx1"/>
          </a:solidFill>
          <a:latin typeface="3ds Light"/>
          <a:ea typeface="+mn-ea"/>
          <a:cs typeface="3ds Light"/>
        </a:defRPr>
      </a:lvl4pPr>
      <a:lvl5pPr marL="1080000" marR="0" indent="0" algn="l" defTabSz="879152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/>
        <a:buNone/>
        <a:tabLst/>
        <a:defRPr sz="1200" b="0" i="0" kern="1200">
          <a:solidFill>
            <a:schemeClr val="tx1"/>
          </a:solidFill>
          <a:latin typeface="3ds Light"/>
          <a:ea typeface="+mn-ea"/>
          <a:cs typeface="3ds Light"/>
        </a:defRPr>
      </a:lvl5pPr>
      <a:lvl6pPr marL="2417668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57243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96819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36395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76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9152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728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303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879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455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7031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607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PPT_bar_bottom_SW.jpg"/>
          <p:cNvPicPr>
            <a:picLocks noChangeAspect="1"/>
          </p:cNvPicPr>
          <p:nvPr/>
        </p:nvPicPr>
        <p:blipFill>
          <a:blip r:embed="rId10" cstate="print"/>
          <a:srcRect l="13214"/>
          <a:stretch>
            <a:fillRect/>
          </a:stretch>
        </p:blipFill>
        <p:spPr>
          <a:xfrm>
            <a:off x="0" y="4512564"/>
            <a:ext cx="9144000" cy="63093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16200000">
            <a:off x="-2430000" y="2481195"/>
            <a:ext cx="5143504" cy="181106"/>
          </a:xfrm>
          <a:prstGeom prst="rect">
            <a:avLst/>
          </a:prstGeom>
          <a:noFill/>
        </p:spPr>
        <p:txBody>
          <a:bodyPr wrap="square" lIns="87916" tIns="43957" rIns="87916" bIns="43957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1" i="0" cap="none" spc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 Narrow" pitchFamily="34" charset="0"/>
                <a:cs typeface="Arial" pitchFamily="34" charset="0"/>
              </a:rPr>
              <a:t>3DS.COM/SOLIDWORKS</a:t>
            </a:r>
            <a:r>
              <a:rPr lang="en-US" sz="600" b="0" cap="none" spc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lang="en-US" sz="6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© Dassault </a:t>
            </a:r>
            <a:r>
              <a:rPr lang="en-US" sz="600" b="0" cap="none" spc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Systèmes</a:t>
            </a:r>
            <a:r>
              <a:rPr lang="en-US" sz="6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| </a:t>
            </a:r>
            <a:r>
              <a:rPr lang="en-US" sz="600" b="0" cap="none" spc="0" noProof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Confidential</a:t>
            </a:r>
            <a:r>
              <a:rPr lang="en-US" sz="6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Information | </a:t>
            </a:r>
            <a:fld id="{7932CEB9-7706-4840-A8AE-48D24CB336EF}" type="datetimeFigureOut">
              <a:rPr lang="en-US" sz="600" b="0" cap="none" spc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pPr algn="ctr"/>
              <a:t>3/22/2013</a:t>
            </a:fld>
            <a:r>
              <a:rPr lang="en-US" sz="6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| ref.: 3DS_Document_2012</a:t>
            </a:r>
            <a:endParaRPr lang="en-US" sz="600" b="0" cap="none" spc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19572" y="361747"/>
            <a:ext cx="7920880" cy="374073"/>
          </a:xfrm>
          <a:prstGeom prst="rect">
            <a:avLst/>
          </a:prstGeom>
        </p:spPr>
        <p:txBody>
          <a:bodyPr vert="horz" lIns="87916" tIns="43957" rIns="87916" bIns="43957" rtlCol="0" anchor="ctr">
            <a:noAutofit/>
          </a:bodyPr>
          <a:lstStyle/>
          <a:p>
            <a:r>
              <a:rPr lang="en-US" noProof="0" dirty="0" smtClean="0"/>
              <a:t>Main Title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63588" y="1306871"/>
            <a:ext cx="7776864" cy="3093065"/>
          </a:xfrm>
          <a:prstGeom prst="rect">
            <a:avLst/>
          </a:prstGeom>
        </p:spPr>
        <p:txBody>
          <a:bodyPr vert="horz" lIns="87916" tIns="43957" rIns="87916" bIns="43957" rtlCol="0">
            <a:normAutofit/>
          </a:bodyPr>
          <a:lstStyle/>
          <a:p>
            <a:pPr marL="252000" marR="0" lvl="0" indent="-252000" algn="l" defTabSz="879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Blip>
                <a:blip r:embed="rId11"/>
              </a:buBlip>
              <a:tabLst/>
              <a:defRPr/>
            </a:pPr>
            <a:r>
              <a:rPr kumimoji="0" lang="en-US" sz="2000" b="0" i="0" u="none" strike="noStrike" kern="900" cap="none" spc="0" normalizeH="0" baseline="0" noProof="0" dirty="0" smtClean="0">
                <a:ln>
                  <a:noFill/>
                </a:ln>
                <a:solidFill>
                  <a:srgbClr val="5B7F95"/>
                </a:solidFill>
                <a:effectLst/>
                <a:uLnTx/>
                <a:uFillTx/>
                <a:latin typeface="Arial Narrow"/>
                <a:ea typeface="+mn-ea"/>
              </a:rPr>
              <a:t>Click to edit Master text styles</a:t>
            </a:r>
          </a:p>
          <a:p>
            <a:pPr marL="504000" marR="0" lvl="1" indent="-234000" algn="l" defTabSz="87915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Blip>
                <a:blip r:embed="rId12"/>
              </a:buBlip>
              <a:tabLst/>
              <a:defRPr/>
            </a:pPr>
            <a:r>
              <a:rPr kumimoji="0" lang="en-US" sz="1800" b="0" i="0" u="none" strike="noStrike" kern="900" cap="none" spc="0" normalizeH="0" baseline="0" noProof="0" dirty="0" smtClean="0">
                <a:ln>
                  <a:noFill/>
                </a:ln>
                <a:solidFill>
                  <a:srgbClr val="5B7F95"/>
                </a:solidFill>
                <a:effectLst/>
                <a:uLnTx/>
                <a:uFillTx/>
                <a:latin typeface="Arial Narrow"/>
                <a:ea typeface="+mn-ea"/>
              </a:rPr>
              <a:t>Second level</a:t>
            </a:r>
          </a:p>
          <a:p>
            <a:pPr marL="756000" marR="0" lvl="2" indent="-216000" algn="l" defTabSz="879152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90000"/>
              <a:buFontTx/>
              <a:buBlip>
                <a:blip r:embed="rId11"/>
              </a:buBlip>
              <a:tabLst/>
              <a:defRPr/>
            </a:pPr>
            <a:r>
              <a:rPr kumimoji="0" lang="en-US" sz="1600" b="0" i="0" u="none" strike="noStrike" kern="900" cap="none" spc="0" normalizeH="0" baseline="0" noProof="0" dirty="0" smtClean="0">
                <a:ln>
                  <a:noFill/>
                </a:ln>
                <a:solidFill>
                  <a:srgbClr val="5B7F95"/>
                </a:solidFill>
                <a:effectLst/>
                <a:uLnTx/>
                <a:uFillTx/>
                <a:latin typeface="Arial Narrow"/>
                <a:ea typeface="+mn-ea"/>
              </a:rPr>
              <a:t>Third level</a:t>
            </a:r>
          </a:p>
          <a:p>
            <a:pPr marL="972000" marR="0" lvl="3" indent="-180000" algn="l" defTabSz="879152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90000"/>
              <a:buFontTx/>
              <a:buBlip>
                <a:blip r:embed="rId12"/>
              </a:buBlip>
              <a:tabLst/>
              <a:defRPr/>
            </a:pPr>
            <a:r>
              <a:rPr kumimoji="0" lang="en-US" sz="1400" b="0" i="0" u="none" strike="noStrike" kern="900" cap="none" spc="-70" normalizeH="0" baseline="0" noProof="0" dirty="0" smtClean="0">
                <a:ln>
                  <a:noFill/>
                </a:ln>
                <a:solidFill>
                  <a:srgbClr val="5B7F95"/>
                </a:solidFill>
                <a:effectLst/>
                <a:uLnTx/>
                <a:uFillTx/>
                <a:latin typeface="Arial Narrow"/>
                <a:ea typeface="+mn-ea"/>
              </a:rPr>
              <a:t>Fourth level</a:t>
            </a:r>
          </a:p>
          <a:p>
            <a:pPr marL="1080000" marR="0" lvl="4" indent="0" algn="l" defTabSz="879152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7F95"/>
                </a:solidFill>
                <a:effectLst/>
                <a:uLnTx/>
                <a:uFillTx/>
                <a:latin typeface="Arial Narrow"/>
                <a:ea typeface="+mn-ea"/>
              </a:rPr>
              <a:t>Fifth level</a:t>
            </a:r>
          </a:p>
        </p:txBody>
      </p:sp>
      <p:sp>
        <p:nvSpPr>
          <p:cNvPr id="18" name="Espace réservé du numéro de diapositive 5"/>
          <p:cNvSpPr txBox="1">
            <a:spLocks/>
          </p:cNvSpPr>
          <p:nvPr/>
        </p:nvSpPr>
        <p:spPr>
          <a:xfrm>
            <a:off x="0" y="4803998"/>
            <a:ext cx="395536" cy="360040"/>
          </a:xfrm>
          <a:prstGeom prst="rect">
            <a:avLst/>
          </a:prstGeom>
        </p:spPr>
        <p:txBody>
          <a:bodyPr lIns="87916" tIns="43957" rIns="87916" bIns="43957" anchor="ctr"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879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95206-EC0C-43EF-8E7D-2BA7BDFE30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879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67" r:id="rId7"/>
    <p:sldLayoutId id="2147483716" r:id="rId8"/>
  </p:sldLayoutIdLst>
  <p:txStyles>
    <p:titleStyle>
      <a:lvl1pPr algn="l" defTabSz="879152" rtl="0" eaLnBrk="1" latinLnBrk="0" hangingPunct="1">
        <a:spcBef>
          <a:spcPct val="0"/>
        </a:spcBef>
        <a:buNone/>
        <a:defRPr lang="en-US" sz="3200" b="0" i="0" kern="1200" spc="0" baseline="0" noProof="0" dirty="0">
          <a:solidFill>
            <a:schemeClr val="tx1"/>
          </a:solidFill>
          <a:effectLst/>
          <a:latin typeface="Arial Narrow" pitchFamily="34" charset="0"/>
          <a:ea typeface="+mj-ea"/>
          <a:cs typeface="Arial Narrow" pitchFamily="34" charset="0"/>
        </a:defRPr>
      </a:lvl1pPr>
    </p:titleStyle>
    <p:bodyStyle>
      <a:lvl1pPr marL="252000" marR="0" indent="-252000" algn="l" defTabSz="879152" rtl="0" eaLnBrk="1" fontAlgn="auto" latinLnBrk="0" hangingPunct="1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Blip>
          <a:blip r:embed="rId11"/>
        </a:buBlip>
        <a:tabLst/>
        <a:defRPr sz="2000" b="0" i="0" kern="900" spc="0" baseline="0">
          <a:solidFill>
            <a:schemeClr val="tx1"/>
          </a:solidFill>
          <a:latin typeface="Arial Narrow" pitchFamily="34" charset="0"/>
          <a:ea typeface="+mn-ea"/>
          <a:cs typeface="Arial Narrow" pitchFamily="34" charset="0"/>
        </a:defRPr>
      </a:lvl1pPr>
      <a:lvl2pPr marL="504000" marR="0" indent="-234000" algn="l" defTabSz="879152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Blip>
          <a:blip r:embed="rId12"/>
        </a:buBlip>
        <a:tabLst/>
        <a:defRPr sz="1600" b="0" i="0" kern="900" spc="0" baseline="0">
          <a:solidFill>
            <a:schemeClr val="tx1"/>
          </a:solidFill>
          <a:latin typeface="Arial Narrow" pitchFamily="34" charset="0"/>
          <a:ea typeface="+mn-ea"/>
          <a:cs typeface="Arial Narrow" pitchFamily="34" charset="0"/>
        </a:defRPr>
      </a:lvl2pPr>
      <a:lvl3pPr marL="756000" marR="0" indent="-216000" algn="l" defTabSz="879152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90000"/>
        <a:buFontTx/>
        <a:buBlip>
          <a:blip r:embed="rId11"/>
        </a:buBlip>
        <a:tabLst/>
        <a:defRPr sz="1200" b="0" i="0" kern="900" spc="0" baseline="0">
          <a:solidFill>
            <a:schemeClr val="tx1"/>
          </a:solidFill>
          <a:latin typeface="Arial Narrow" pitchFamily="34" charset="0"/>
          <a:ea typeface="+mn-ea"/>
          <a:cs typeface="Arial Narrow" pitchFamily="34" charset="0"/>
        </a:defRPr>
      </a:lvl3pPr>
      <a:lvl4pPr marL="972000" marR="0" indent="-180000" algn="l" defTabSz="879152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90000"/>
        <a:buFontTx/>
        <a:buBlip>
          <a:blip r:embed="rId12"/>
        </a:buBlip>
        <a:tabLst/>
        <a:defRPr sz="1400" b="0" i="0" kern="900" spc="-70">
          <a:solidFill>
            <a:schemeClr val="tx1"/>
          </a:solidFill>
          <a:latin typeface="3ds Light"/>
          <a:ea typeface="+mn-ea"/>
          <a:cs typeface="3ds Light"/>
        </a:defRPr>
      </a:lvl4pPr>
      <a:lvl5pPr marL="1080000" marR="0" indent="0" algn="l" defTabSz="879152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/>
        <a:buNone/>
        <a:tabLst/>
        <a:defRPr sz="1200" b="0" i="0" kern="1200">
          <a:solidFill>
            <a:schemeClr val="tx1"/>
          </a:solidFill>
          <a:latin typeface="3ds Light"/>
          <a:ea typeface="+mn-ea"/>
          <a:cs typeface="3ds Light"/>
        </a:defRPr>
      </a:lvl5pPr>
      <a:lvl6pPr marL="2417668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57243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96819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36395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76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9152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728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303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879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455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7031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607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PPT_bar_bottom_SI.jpg"/>
          <p:cNvPicPr>
            <a:picLocks noChangeAspect="1"/>
          </p:cNvPicPr>
          <p:nvPr/>
        </p:nvPicPr>
        <p:blipFill>
          <a:blip r:embed="rId10" cstate="print"/>
          <a:srcRect l="13214"/>
          <a:stretch>
            <a:fillRect/>
          </a:stretch>
        </p:blipFill>
        <p:spPr>
          <a:xfrm>
            <a:off x="0" y="4512564"/>
            <a:ext cx="9144000" cy="6309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-2430000" y="2481197"/>
            <a:ext cx="5143500" cy="181106"/>
          </a:xfrm>
          <a:prstGeom prst="rect">
            <a:avLst/>
          </a:prstGeom>
          <a:noFill/>
        </p:spPr>
        <p:txBody>
          <a:bodyPr wrap="square" lIns="87916" tIns="43957" rIns="87916" bIns="43957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1" i="0" cap="none" spc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 Narrow" pitchFamily="34" charset="0"/>
                <a:cs typeface="Arial" pitchFamily="34" charset="0"/>
              </a:rPr>
              <a:t>3DS.COM/SIMULIA</a:t>
            </a:r>
            <a:r>
              <a:rPr lang="en-US" sz="6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© Dassault </a:t>
            </a:r>
            <a:r>
              <a:rPr lang="en-US" sz="600" b="0" cap="none" spc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Systèmes</a:t>
            </a:r>
            <a:r>
              <a:rPr lang="en-US" sz="6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| </a:t>
            </a:r>
            <a:r>
              <a:rPr lang="en-US" sz="600" b="0" cap="none" spc="0" noProof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Confidential</a:t>
            </a:r>
            <a:r>
              <a:rPr lang="en-US" sz="6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Information | </a:t>
            </a:r>
            <a:fld id="{7932CEB9-7706-4840-A8AE-48D24CB336EF}" type="datetimeFigureOut">
              <a:rPr lang="en-US" sz="600" b="0" cap="none" spc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pPr algn="ctr"/>
              <a:t>3/22/2013</a:t>
            </a:fld>
            <a:r>
              <a:rPr lang="en-US" sz="6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| ref.: 3DS_Document_2012</a:t>
            </a:r>
            <a:endParaRPr lang="en-US" sz="600" b="0" cap="none" spc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19572" y="361747"/>
            <a:ext cx="7920880" cy="374073"/>
          </a:xfrm>
          <a:prstGeom prst="rect">
            <a:avLst/>
          </a:prstGeom>
        </p:spPr>
        <p:txBody>
          <a:bodyPr vert="horz" lIns="87916" tIns="43957" rIns="87916" bIns="43957" rtlCol="0" anchor="ctr">
            <a:noAutofit/>
          </a:bodyPr>
          <a:lstStyle/>
          <a:p>
            <a:r>
              <a:rPr lang="en-US" noProof="0" dirty="0" smtClean="0"/>
              <a:t>Main Title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63588" y="1306871"/>
            <a:ext cx="7776864" cy="3093065"/>
          </a:xfrm>
          <a:prstGeom prst="rect">
            <a:avLst/>
          </a:prstGeom>
        </p:spPr>
        <p:txBody>
          <a:bodyPr vert="horz" lIns="87916" tIns="43957" rIns="87916" bIns="43957" rtlCol="0">
            <a:normAutofit/>
          </a:bodyPr>
          <a:lstStyle/>
          <a:p>
            <a:pPr marL="252000" marR="0" lvl="0" indent="-252000" algn="l" defTabSz="879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Blip>
                <a:blip r:embed="rId11"/>
              </a:buBlip>
              <a:tabLst/>
              <a:defRPr/>
            </a:pPr>
            <a:r>
              <a:rPr kumimoji="0" lang="en-US" sz="2000" b="0" i="0" u="none" strike="noStrike" kern="900" cap="none" spc="0" normalizeH="0" baseline="0" noProof="0" dirty="0" smtClean="0">
                <a:ln>
                  <a:noFill/>
                </a:ln>
                <a:solidFill>
                  <a:srgbClr val="5B7F95"/>
                </a:solidFill>
                <a:effectLst/>
                <a:uLnTx/>
                <a:uFillTx/>
                <a:latin typeface="Arial Narrow"/>
                <a:ea typeface="+mn-ea"/>
              </a:rPr>
              <a:t>Click to edit Master text styles</a:t>
            </a:r>
          </a:p>
          <a:p>
            <a:pPr marL="504000" marR="0" lvl="1" indent="-234000" algn="l" defTabSz="87915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Blip>
                <a:blip r:embed="rId12"/>
              </a:buBlip>
              <a:tabLst/>
              <a:defRPr/>
            </a:pPr>
            <a:r>
              <a:rPr kumimoji="0" lang="en-US" sz="1800" b="0" i="0" u="none" strike="noStrike" kern="900" cap="none" spc="0" normalizeH="0" baseline="0" noProof="0" dirty="0" smtClean="0">
                <a:ln>
                  <a:noFill/>
                </a:ln>
                <a:solidFill>
                  <a:srgbClr val="5B7F95"/>
                </a:solidFill>
                <a:effectLst/>
                <a:uLnTx/>
                <a:uFillTx/>
                <a:latin typeface="Arial Narrow"/>
                <a:ea typeface="+mn-ea"/>
              </a:rPr>
              <a:t>Second level</a:t>
            </a:r>
          </a:p>
          <a:p>
            <a:pPr marL="756000" marR="0" lvl="2" indent="-216000" algn="l" defTabSz="879152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90000"/>
              <a:buFontTx/>
              <a:buBlip>
                <a:blip r:embed="rId11"/>
              </a:buBlip>
              <a:tabLst/>
              <a:defRPr/>
            </a:pPr>
            <a:r>
              <a:rPr kumimoji="0" lang="en-US" sz="1600" b="0" i="0" u="none" strike="noStrike" kern="900" cap="none" spc="0" normalizeH="0" baseline="0" noProof="0" dirty="0" smtClean="0">
                <a:ln>
                  <a:noFill/>
                </a:ln>
                <a:solidFill>
                  <a:srgbClr val="5B7F95"/>
                </a:solidFill>
                <a:effectLst/>
                <a:uLnTx/>
                <a:uFillTx/>
                <a:latin typeface="Arial Narrow"/>
                <a:ea typeface="+mn-ea"/>
              </a:rPr>
              <a:t>Third level</a:t>
            </a:r>
          </a:p>
          <a:p>
            <a:pPr marL="972000" marR="0" lvl="3" indent="-180000" algn="l" defTabSz="879152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90000"/>
              <a:buFontTx/>
              <a:buBlip>
                <a:blip r:embed="rId12"/>
              </a:buBlip>
              <a:tabLst/>
              <a:defRPr/>
            </a:pPr>
            <a:r>
              <a:rPr kumimoji="0" lang="en-US" sz="1400" b="0" i="0" u="none" strike="noStrike" kern="900" cap="none" spc="-70" normalizeH="0" baseline="0" noProof="0" dirty="0" smtClean="0">
                <a:ln>
                  <a:noFill/>
                </a:ln>
                <a:solidFill>
                  <a:srgbClr val="5B7F95"/>
                </a:solidFill>
                <a:effectLst/>
                <a:uLnTx/>
                <a:uFillTx/>
                <a:latin typeface="Arial Narrow"/>
                <a:ea typeface="+mn-ea"/>
              </a:rPr>
              <a:t>Fourth level</a:t>
            </a:r>
          </a:p>
          <a:p>
            <a:pPr marL="1080000" marR="0" lvl="4" indent="0" algn="l" defTabSz="879152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7F95"/>
                </a:solidFill>
                <a:effectLst/>
                <a:uLnTx/>
                <a:uFillTx/>
                <a:latin typeface="Arial Narrow"/>
                <a:ea typeface="+mn-ea"/>
              </a:rPr>
              <a:t>Fifth level</a:t>
            </a:r>
          </a:p>
        </p:txBody>
      </p:sp>
      <p:sp>
        <p:nvSpPr>
          <p:cNvPr id="18" name="Espace réservé du numéro de diapositive 5"/>
          <p:cNvSpPr txBox="1">
            <a:spLocks/>
          </p:cNvSpPr>
          <p:nvPr/>
        </p:nvSpPr>
        <p:spPr>
          <a:xfrm>
            <a:off x="0" y="4803998"/>
            <a:ext cx="395536" cy="360040"/>
          </a:xfrm>
          <a:prstGeom prst="rect">
            <a:avLst/>
          </a:prstGeom>
        </p:spPr>
        <p:txBody>
          <a:bodyPr lIns="87916" tIns="43957" rIns="87916" bIns="43957" anchor="ctr"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879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95206-EC0C-43EF-8E7D-2BA7BDFE30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879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68" r:id="rId7"/>
    <p:sldLayoutId id="2147483724" r:id="rId8"/>
  </p:sldLayoutIdLst>
  <p:txStyles>
    <p:titleStyle>
      <a:lvl1pPr algn="l" defTabSz="879152" rtl="0" eaLnBrk="1" latinLnBrk="0" hangingPunct="1">
        <a:spcBef>
          <a:spcPct val="0"/>
        </a:spcBef>
        <a:buNone/>
        <a:defRPr lang="en-US" sz="3200" b="0" i="0" kern="1200" spc="0" baseline="0" noProof="0" dirty="0">
          <a:solidFill>
            <a:schemeClr val="tx1"/>
          </a:solidFill>
          <a:effectLst/>
          <a:latin typeface="Arial Narrow" pitchFamily="34" charset="0"/>
          <a:ea typeface="+mj-ea"/>
          <a:cs typeface="Arial Narrow" pitchFamily="34" charset="0"/>
        </a:defRPr>
      </a:lvl1pPr>
    </p:titleStyle>
    <p:bodyStyle>
      <a:lvl1pPr marL="252000" marR="0" indent="-252000" algn="l" defTabSz="879152" rtl="0" eaLnBrk="1" fontAlgn="auto" latinLnBrk="0" hangingPunct="1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Blip>
          <a:blip r:embed="rId11"/>
        </a:buBlip>
        <a:tabLst/>
        <a:defRPr sz="2000" b="0" i="0" kern="900" spc="0" baseline="0">
          <a:solidFill>
            <a:schemeClr val="tx1"/>
          </a:solidFill>
          <a:latin typeface="Arial Narrow" pitchFamily="34" charset="0"/>
          <a:ea typeface="+mn-ea"/>
          <a:cs typeface="Arial Narrow" pitchFamily="34" charset="0"/>
        </a:defRPr>
      </a:lvl1pPr>
      <a:lvl2pPr marL="504000" marR="0" indent="-234000" algn="l" defTabSz="879152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Blip>
          <a:blip r:embed="rId12"/>
        </a:buBlip>
        <a:tabLst/>
        <a:defRPr sz="1600" b="0" i="0" kern="900" spc="0" baseline="0">
          <a:solidFill>
            <a:schemeClr val="tx1"/>
          </a:solidFill>
          <a:latin typeface="Arial Narrow" pitchFamily="34" charset="0"/>
          <a:ea typeface="+mn-ea"/>
          <a:cs typeface="Arial Narrow" pitchFamily="34" charset="0"/>
        </a:defRPr>
      </a:lvl2pPr>
      <a:lvl3pPr marL="756000" marR="0" indent="-216000" algn="l" defTabSz="879152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90000"/>
        <a:buFontTx/>
        <a:buBlip>
          <a:blip r:embed="rId11"/>
        </a:buBlip>
        <a:tabLst/>
        <a:defRPr sz="1200" b="0" i="0" kern="900" spc="0" baseline="0">
          <a:solidFill>
            <a:schemeClr val="tx1"/>
          </a:solidFill>
          <a:latin typeface="Arial Narrow" pitchFamily="34" charset="0"/>
          <a:ea typeface="+mn-ea"/>
          <a:cs typeface="Arial Narrow" pitchFamily="34" charset="0"/>
        </a:defRPr>
      </a:lvl3pPr>
      <a:lvl4pPr marL="972000" marR="0" indent="-180000" algn="l" defTabSz="879152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90000"/>
        <a:buFontTx/>
        <a:buBlip>
          <a:blip r:embed="rId12"/>
        </a:buBlip>
        <a:tabLst/>
        <a:defRPr sz="1400" b="0" i="0" kern="900" spc="-70">
          <a:solidFill>
            <a:schemeClr val="tx1"/>
          </a:solidFill>
          <a:latin typeface="3ds Light"/>
          <a:ea typeface="+mn-ea"/>
          <a:cs typeface="3ds Light"/>
        </a:defRPr>
      </a:lvl4pPr>
      <a:lvl5pPr marL="1080000" marR="0" indent="0" algn="l" defTabSz="879152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/>
        <a:buNone/>
        <a:tabLst/>
        <a:defRPr sz="1200" b="0" i="0" kern="1200">
          <a:solidFill>
            <a:schemeClr val="tx1"/>
          </a:solidFill>
          <a:latin typeface="3ds Light"/>
          <a:ea typeface="+mn-ea"/>
          <a:cs typeface="3ds Light"/>
        </a:defRPr>
      </a:lvl5pPr>
      <a:lvl6pPr marL="2417668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57243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96819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36395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76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9152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728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303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879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455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7031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607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NNER-DEL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4510800"/>
            <a:ext cx="9074912" cy="6314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-2430000" y="2481197"/>
            <a:ext cx="5143500" cy="181106"/>
          </a:xfrm>
          <a:prstGeom prst="rect">
            <a:avLst/>
          </a:prstGeom>
          <a:noFill/>
        </p:spPr>
        <p:txBody>
          <a:bodyPr wrap="square" lIns="87916" tIns="43957" rIns="87916" bIns="43957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1" i="0" cap="none" spc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 Narrow" pitchFamily="34" charset="0"/>
                <a:cs typeface="Arial" pitchFamily="34" charset="0"/>
              </a:rPr>
              <a:t>3DS.COM/DELMIA</a:t>
            </a:r>
            <a:r>
              <a:rPr lang="en-US" sz="6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© Dassault </a:t>
            </a:r>
            <a:r>
              <a:rPr lang="en-US" sz="600" b="0" cap="none" spc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Systèmes</a:t>
            </a:r>
            <a:r>
              <a:rPr lang="en-US" sz="6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| </a:t>
            </a:r>
            <a:r>
              <a:rPr lang="en-US" sz="600" b="0" cap="none" spc="0" noProof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Confidential</a:t>
            </a:r>
            <a:r>
              <a:rPr lang="en-US" sz="6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Information | </a:t>
            </a:r>
            <a:fld id="{7932CEB9-7706-4840-A8AE-48D24CB336EF}" type="datetimeFigureOut">
              <a:rPr lang="en-US" sz="600" b="0" cap="none" spc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pPr algn="ctr"/>
              <a:t>3/22/2013</a:t>
            </a:fld>
            <a:r>
              <a:rPr lang="en-US" sz="6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| ref.: 3DS_Document_2012</a:t>
            </a:r>
            <a:endParaRPr lang="en-US" sz="600" b="0" cap="none" spc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19572" y="361747"/>
            <a:ext cx="7920880" cy="374073"/>
          </a:xfrm>
          <a:prstGeom prst="rect">
            <a:avLst/>
          </a:prstGeom>
        </p:spPr>
        <p:txBody>
          <a:bodyPr vert="horz" lIns="87916" tIns="43957" rIns="87916" bIns="43957" rtlCol="0" anchor="ctr">
            <a:noAutofit/>
          </a:bodyPr>
          <a:lstStyle/>
          <a:p>
            <a:r>
              <a:rPr lang="en-US" noProof="0" dirty="0" smtClean="0"/>
              <a:t>Main Title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63588" y="1306871"/>
            <a:ext cx="7776864" cy="3093065"/>
          </a:xfrm>
          <a:prstGeom prst="rect">
            <a:avLst/>
          </a:prstGeom>
        </p:spPr>
        <p:txBody>
          <a:bodyPr vert="horz" lIns="87916" tIns="43957" rIns="87916" bIns="43957" rtlCol="0">
            <a:normAutofit/>
          </a:bodyPr>
          <a:lstStyle/>
          <a:p>
            <a:pPr marL="252000" marR="0" lvl="0" indent="-252000" algn="l" defTabSz="879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Blip>
                <a:blip r:embed="rId11"/>
              </a:buBlip>
              <a:tabLst/>
              <a:defRPr/>
            </a:pPr>
            <a:r>
              <a:rPr kumimoji="0" lang="en-US" sz="2000" b="0" i="0" u="none" strike="noStrike" kern="900" cap="none" spc="0" normalizeH="0" baseline="0" noProof="0" dirty="0" smtClean="0">
                <a:ln>
                  <a:noFill/>
                </a:ln>
                <a:solidFill>
                  <a:srgbClr val="5B7F95"/>
                </a:solidFill>
                <a:effectLst/>
                <a:uLnTx/>
                <a:uFillTx/>
                <a:latin typeface="Arial Narrow"/>
                <a:ea typeface="+mn-ea"/>
              </a:rPr>
              <a:t>Click to edit Master text styles</a:t>
            </a:r>
          </a:p>
          <a:p>
            <a:pPr marL="504000" marR="0" lvl="1" indent="-234000" algn="l" defTabSz="87915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Blip>
                <a:blip r:embed="rId12"/>
              </a:buBlip>
              <a:tabLst/>
              <a:defRPr/>
            </a:pPr>
            <a:r>
              <a:rPr kumimoji="0" lang="en-US" sz="1800" b="0" i="0" u="none" strike="noStrike" kern="900" cap="none" spc="0" normalizeH="0" baseline="0" noProof="0" dirty="0" smtClean="0">
                <a:ln>
                  <a:noFill/>
                </a:ln>
                <a:solidFill>
                  <a:srgbClr val="5B7F95"/>
                </a:solidFill>
                <a:effectLst/>
                <a:uLnTx/>
                <a:uFillTx/>
                <a:latin typeface="Arial Narrow"/>
                <a:ea typeface="+mn-ea"/>
              </a:rPr>
              <a:t>Second level</a:t>
            </a:r>
          </a:p>
          <a:p>
            <a:pPr marL="756000" marR="0" lvl="2" indent="-216000" algn="l" defTabSz="879152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90000"/>
              <a:buFontTx/>
              <a:buBlip>
                <a:blip r:embed="rId11"/>
              </a:buBlip>
              <a:tabLst/>
              <a:defRPr/>
            </a:pPr>
            <a:r>
              <a:rPr kumimoji="0" lang="en-US" sz="1600" b="0" i="0" u="none" strike="noStrike" kern="900" cap="none" spc="0" normalizeH="0" baseline="0" noProof="0" dirty="0" smtClean="0">
                <a:ln>
                  <a:noFill/>
                </a:ln>
                <a:solidFill>
                  <a:srgbClr val="5B7F95"/>
                </a:solidFill>
                <a:effectLst/>
                <a:uLnTx/>
                <a:uFillTx/>
                <a:latin typeface="Arial Narrow"/>
                <a:ea typeface="+mn-ea"/>
              </a:rPr>
              <a:t>Third level</a:t>
            </a:r>
          </a:p>
          <a:p>
            <a:pPr marL="972000" marR="0" lvl="3" indent="-180000" algn="l" defTabSz="879152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90000"/>
              <a:buFontTx/>
              <a:buBlip>
                <a:blip r:embed="rId12"/>
              </a:buBlip>
              <a:tabLst/>
              <a:defRPr/>
            </a:pPr>
            <a:r>
              <a:rPr kumimoji="0" lang="en-US" sz="1400" b="0" i="0" u="none" strike="noStrike" kern="900" cap="none" spc="-70" normalizeH="0" baseline="0" noProof="0" dirty="0" smtClean="0">
                <a:ln>
                  <a:noFill/>
                </a:ln>
                <a:solidFill>
                  <a:srgbClr val="5B7F95"/>
                </a:solidFill>
                <a:effectLst/>
                <a:uLnTx/>
                <a:uFillTx/>
                <a:latin typeface="Arial Narrow"/>
                <a:ea typeface="+mn-ea"/>
              </a:rPr>
              <a:t>Fourth level</a:t>
            </a:r>
          </a:p>
          <a:p>
            <a:pPr marL="1080000" marR="0" lvl="4" indent="0" algn="l" defTabSz="879152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7F95"/>
                </a:solidFill>
                <a:effectLst/>
                <a:uLnTx/>
                <a:uFillTx/>
                <a:latin typeface="Arial Narrow"/>
                <a:ea typeface="+mn-ea"/>
              </a:rPr>
              <a:t>Fifth level</a:t>
            </a:r>
          </a:p>
        </p:txBody>
      </p:sp>
      <p:sp>
        <p:nvSpPr>
          <p:cNvPr id="18" name="Espace réservé du numéro de diapositive 5"/>
          <p:cNvSpPr txBox="1">
            <a:spLocks/>
          </p:cNvSpPr>
          <p:nvPr/>
        </p:nvSpPr>
        <p:spPr>
          <a:xfrm>
            <a:off x="0" y="4803998"/>
            <a:ext cx="360000" cy="360040"/>
          </a:xfrm>
          <a:prstGeom prst="rect">
            <a:avLst/>
          </a:prstGeom>
        </p:spPr>
        <p:txBody>
          <a:bodyPr lIns="87916" tIns="43957" rIns="87916" bIns="43957" anchor="ctr"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879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95206-EC0C-43EF-8E7D-2BA7BDFE30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879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69" r:id="rId7"/>
    <p:sldLayoutId id="2147483732" r:id="rId8"/>
  </p:sldLayoutIdLst>
  <p:txStyles>
    <p:titleStyle>
      <a:lvl1pPr algn="l" defTabSz="879152" rtl="0" eaLnBrk="1" latinLnBrk="0" hangingPunct="1">
        <a:spcBef>
          <a:spcPct val="0"/>
        </a:spcBef>
        <a:buNone/>
        <a:defRPr lang="en-US" sz="3200" b="0" i="0" kern="1200" spc="0" baseline="0" noProof="0" dirty="0">
          <a:solidFill>
            <a:schemeClr val="tx1"/>
          </a:solidFill>
          <a:effectLst/>
          <a:latin typeface="Arial Narrow" pitchFamily="34" charset="0"/>
          <a:ea typeface="+mj-ea"/>
          <a:cs typeface="Arial Narrow" pitchFamily="34" charset="0"/>
        </a:defRPr>
      </a:lvl1pPr>
    </p:titleStyle>
    <p:bodyStyle>
      <a:lvl1pPr marL="252000" marR="0" indent="-252000" algn="l" defTabSz="879152" rtl="0" eaLnBrk="1" fontAlgn="auto" latinLnBrk="0" hangingPunct="1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Blip>
          <a:blip r:embed="rId11"/>
        </a:buBlip>
        <a:tabLst/>
        <a:defRPr sz="2000" b="0" i="0" kern="900" spc="0" baseline="0">
          <a:solidFill>
            <a:schemeClr val="tx1"/>
          </a:solidFill>
          <a:latin typeface="Arial Narrow" pitchFamily="34" charset="0"/>
          <a:ea typeface="+mn-ea"/>
          <a:cs typeface="Arial Narrow" pitchFamily="34" charset="0"/>
        </a:defRPr>
      </a:lvl1pPr>
      <a:lvl2pPr marL="504000" marR="0" indent="-234000" algn="l" defTabSz="879152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Blip>
          <a:blip r:embed="rId12"/>
        </a:buBlip>
        <a:tabLst/>
        <a:defRPr sz="1600" b="0" i="0" kern="900" spc="0" baseline="0">
          <a:solidFill>
            <a:schemeClr val="tx1"/>
          </a:solidFill>
          <a:latin typeface="Arial Narrow" pitchFamily="34" charset="0"/>
          <a:ea typeface="+mn-ea"/>
          <a:cs typeface="Arial Narrow" pitchFamily="34" charset="0"/>
        </a:defRPr>
      </a:lvl2pPr>
      <a:lvl3pPr marL="756000" marR="0" indent="-216000" algn="l" defTabSz="879152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90000"/>
        <a:buFontTx/>
        <a:buBlip>
          <a:blip r:embed="rId11"/>
        </a:buBlip>
        <a:tabLst/>
        <a:defRPr sz="1200" b="0" i="0" kern="900" spc="0" baseline="0">
          <a:solidFill>
            <a:schemeClr val="tx1"/>
          </a:solidFill>
          <a:latin typeface="Arial Narrow" pitchFamily="34" charset="0"/>
          <a:ea typeface="+mn-ea"/>
          <a:cs typeface="Arial Narrow" pitchFamily="34" charset="0"/>
        </a:defRPr>
      </a:lvl3pPr>
      <a:lvl4pPr marL="972000" marR="0" indent="-180000" algn="l" defTabSz="879152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90000"/>
        <a:buFontTx/>
        <a:buBlip>
          <a:blip r:embed="rId12"/>
        </a:buBlip>
        <a:tabLst/>
        <a:defRPr sz="1400" b="0" i="0" kern="900" spc="-70">
          <a:solidFill>
            <a:schemeClr val="tx1"/>
          </a:solidFill>
          <a:latin typeface="3ds Light"/>
          <a:ea typeface="+mn-ea"/>
          <a:cs typeface="3ds Light"/>
        </a:defRPr>
      </a:lvl4pPr>
      <a:lvl5pPr marL="1080000" marR="0" indent="0" algn="l" defTabSz="879152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/>
        <a:buNone/>
        <a:tabLst/>
        <a:defRPr sz="1200" b="0" i="0" kern="1200">
          <a:solidFill>
            <a:schemeClr val="tx1"/>
          </a:solidFill>
          <a:latin typeface="3ds Light"/>
          <a:ea typeface="+mn-ea"/>
          <a:cs typeface="3ds Light"/>
        </a:defRPr>
      </a:lvl5pPr>
      <a:lvl6pPr marL="2417668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57243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96819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36395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76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9152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728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303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879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455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7031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607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rot="16200000">
            <a:off x="-2430002" y="2481197"/>
            <a:ext cx="5143503" cy="181106"/>
          </a:xfrm>
          <a:prstGeom prst="rect">
            <a:avLst/>
          </a:prstGeom>
          <a:noFill/>
        </p:spPr>
        <p:txBody>
          <a:bodyPr wrap="square" lIns="87916" tIns="43957" rIns="87916" bIns="43957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1" i="0" cap="none" spc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 Narrow" pitchFamily="34" charset="0"/>
                <a:cs typeface="Arial" pitchFamily="34" charset="0"/>
              </a:rPr>
              <a:t>3DS.COM/ENOVIA</a:t>
            </a:r>
            <a:r>
              <a:rPr lang="en-US" sz="600" b="0" cap="none" spc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lang="en-US" sz="6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© Dassault </a:t>
            </a:r>
            <a:r>
              <a:rPr lang="en-US" sz="600" b="0" cap="none" spc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Systèmes</a:t>
            </a:r>
            <a:r>
              <a:rPr lang="en-US" sz="6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| </a:t>
            </a:r>
            <a:r>
              <a:rPr lang="en-US" sz="600" b="0" cap="none" spc="0" noProof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Confidential</a:t>
            </a:r>
            <a:r>
              <a:rPr lang="en-US" sz="6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Information | </a:t>
            </a:r>
            <a:fld id="{7932CEB9-7706-4840-A8AE-48D24CB336EF}" type="datetimeFigureOut">
              <a:rPr lang="en-US" sz="600" b="0" cap="none" spc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pPr algn="ctr"/>
              <a:t>3/22/2013</a:t>
            </a:fld>
            <a:r>
              <a:rPr lang="en-US" sz="6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| ref.: 3DS_Document_2012</a:t>
            </a:r>
            <a:endParaRPr lang="en-US" sz="600" b="0" cap="none" spc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19572" y="361747"/>
            <a:ext cx="7920880" cy="374073"/>
          </a:xfrm>
          <a:prstGeom prst="rect">
            <a:avLst/>
          </a:prstGeom>
        </p:spPr>
        <p:txBody>
          <a:bodyPr vert="horz" lIns="87916" tIns="43957" rIns="87916" bIns="43957" rtlCol="0" anchor="ctr">
            <a:noAutofit/>
          </a:bodyPr>
          <a:lstStyle/>
          <a:p>
            <a:r>
              <a:rPr lang="en-US" noProof="0" dirty="0" smtClean="0"/>
              <a:t>Main Title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63588" y="1306871"/>
            <a:ext cx="7776864" cy="3093065"/>
          </a:xfrm>
          <a:prstGeom prst="rect">
            <a:avLst/>
          </a:prstGeom>
        </p:spPr>
        <p:txBody>
          <a:bodyPr vert="horz" lIns="87916" tIns="43957" rIns="87916" bIns="43957" rtlCol="0">
            <a:normAutofit/>
          </a:bodyPr>
          <a:lstStyle/>
          <a:p>
            <a:pPr marL="252000" marR="0" lvl="0" indent="-252000" algn="l" defTabSz="879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Blip>
                <a:blip r:embed="rId10"/>
              </a:buBlip>
              <a:tabLst/>
              <a:defRPr/>
            </a:pPr>
            <a:r>
              <a:rPr kumimoji="0" lang="en-US" sz="2000" b="0" i="0" u="none" strike="noStrike" kern="900" cap="none" spc="0" normalizeH="0" baseline="0" noProof="0" dirty="0" smtClean="0">
                <a:ln>
                  <a:noFill/>
                </a:ln>
                <a:solidFill>
                  <a:srgbClr val="5B7F95"/>
                </a:solidFill>
                <a:effectLst/>
                <a:uLnTx/>
                <a:uFillTx/>
                <a:latin typeface="Arial Narrow"/>
                <a:ea typeface="+mn-ea"/>
              </a:rPr>
              <a:t>Click to edit Master text styles</a:t>
            </a:r>
          </a:p>
          <a:p>
            <a:pPr marL="504000" marR="0" lvl="1" indent="-234000" algn="l" defTabSz="87915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Blip>
                <a:blip r:embed="rId11"/>
              </a:buBlip>
              <a:tabLst/>
              <a:defRPr/>
            </a:pPr>
            <a:r>
              <a:rPr kumimoji="0" lang="en-US" sz="1800" b="0" i="0" u="none" strike="noStrike" kern="900" cap="none" spc="0" normalizeH="0" baseline="0" noProof="0" dirty="0" smtClean="0">
                <a:ln>
                  <a:noFill/>
                </a:ln>
                <a:solidFill>
                  <a:srgbClr val="5B7F95"/>
                </a:solidFill>
                <a:effectLst/>
                <a:uLnTx/>
                <a:uFillTx/>
                <a:latin typeface="Arial Narrow"/>
                <a:ea typeface="+mn-ea"/>
              </a:rPr>
              <a:t>Second level</a:t>
            </a:r>
          </a:p>
          <a:p>
            <a:pPr marL="756000" marR="0" lvl="2" indent="-216000" algn="l" defTabSz="879152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90000"/>
              <a:buFontTx/>
              <a:buBlip>
                <a:blip r:embed="rId10"/>
              </a:buBlip>
              <a:tabLst/>
              <a:defRPr/>
            </a:pPr>
            <a:r>
              <a:rPr kumimoji="0" lang="en-US" sz="1600" b="0" i="0" u="none" strike="noStrike" kern="900" cap="none" spc="0" normalizeH="0" baseline="0" noProof="0" dirty="0" smtClean="0">
                <a:ln>
                  <a:noFill/>
                </a:ln>
                <a:solidFill>
                  <a:srgbClr val="5B7F95"/>
                </a:solidFill>
                <a:effectLst/>
                <a:uLnTx/>
                <a:uFillTx/>
                <a:latin typeface="Arial Narrow"/>
                <a:ea typeface="+mn-ea"/>
              </a:rPr>
              <a:t>Third level</a:t>
            </a:r>
          </a:p>
          <a:p>
            <a:pPr marL="972000" marR="0" lvl="3" indent="-180000" algn="l" defTabSz="879152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90000"/>
              <a:buFontTx/>
              <a:buBlip>
                <a:blip r:embed="rId11"/>
              </a:buBlip>
              <a:tabLst/>
              <a:defRPr/>
            </a:pPr>
            <a:r>
              <a:rPr kumimoji="0" lang="en-US" sz="1400" b="0" i="0" u="none" strike="noStrike" kern="900" cap="none" spc="-70" normalizeH="0" baseline="0" noProof="0" dirty="0" smtClean="0">
                <a:ln>
                  <a:noFill/>
                </a:ln>
                <a:solidFill>
                  <a:srgbClr val="5B7F95"/>
                </a:solidFill>
                <a:effectLst/>
                <a:uLnTx/>
                <a:uFillTx/>
                <a:latin typeface="Arial Narrow"/>
                <a:ea typeface="+mn-ea"/>
              </a:rPr>
              <a:t>Fourth level</a:t>
            </a:r>
          </a:p>
          <a:p>
            <a:pPr marL="1080000" marR="0" lvl="4" indent="0" algn="l" defTabSz="879152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7F95"/>
                </a:solidFill>
                <a:effectLst/>
                <a:uLnTx/>
                <a:uFillTx/>
                <a:latin typeface="Arial Narrow"/>
                <a:ea typeface="+mn-ea"/>
              </a:rPr>
              <a:t>Fifth level</a:t>
            </a:r>
          </a:p>
        </p:txBody>
      </p:sp>
      <p:sp>
        <p:nvSpPr>
          <p:cNvPr id="18" name="Espace réservé du numéro de diapositive 5"/>
          <p:cNvSpPr txBox="1">
            <a:spLocks/>
          </p:cNvSpPr>
          <p:nvPr/>
        </p:nvSpPr>
        <p:spPr>
          <a:xfrm>
            <a:off x="0" y="4803998"/>
            <a:ext cx="395536" cy="360040"/>
          </a:xfrm>
          <a:prstGeom prst="rect">
            <a:avLst/>
          </a:prstGeom>
        </p:spPr>
        <p:txBody>
          <a:bodyPr lIns="87916" tIns="43957" rIns="87916" bIns="43957" anchor="ctr"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879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95206-EC0C-43EF-8E7D-2BA7BDFE30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879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Image 6" descr="PPT_bar_bottom_EN.jpg"/>
          <p:cNvPicPr>
            <a:picLocks noChangeAspect="1"/>
          </p:cNvPicPr>
          <p:nvPr/>
        </p:nvPicPr>
        <p:blipFill>
          <a:blip r:embed="rId12" cstate="print"/>
          <a:srcRect l="13214"/>
          <a:stretch>
            <a:fillRect/>
          </a:stretch>
        </p:blipFill>
        <p:spPr>
          <a:xfrm>
            <a:off x="0" y="4512564"/>
            <a:ext cx="9144000" cy="6309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70" r:id="rId7"/>
    <p:sldLayoutId id="2147483740" r:id="rId8"/>
  </p:sldLayoutIdLst>
  <p:txStyles>
    <p:titleStyle>
      <a:lvl1pPr algn="l" defTabSz="879152" rtl="0" eaLnBrk="1" latinLnBrk="0" hangingPunct="1">
        <a:spcBef>
          <a:spcPct val="0"/>
        </a:spcBef>
        <a:buNone/>
        <a:defRPr lang="en-US" sz="3200" b="0" i="0" kern="1200" spc="0" baseline="0" noProof="0" dirty="0">
          <a:solidFill>
            <a:schemeClr val="tx1"/>
          </a:solidFill>
          <a:effectLst/>
          <a:latin typeface="Arial Narrow" pitchFamily="34" charset="0"/>
          <a:ea typeface="+mj-ea"/>
          <a:cs typeface="Arial Narrow" pitchFamily="34" charset="0"/>
        </a:defRPr>
      </a:lvl1pPr>
    </p:titleStyle>
    <p:bodyStyle>
      <a:lvl1pPr marL="252000" marR="0" indent="-252000" algn="l" defTabSz="879152" rtl="0" eaLnBrk="1" fontAlgn="auto" latinLnBrk="0" hangingPunct="1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Blip>
          <a:blip r:embed="rId10"/>
        </a:buBlip>
        <a:tabLst/>
        <a:defRPr sz="2000" b="0" i="0" kern="900" spc="0" baseline="0">
          <a:solidFill>
            <a:schemeClr val="tx1"/>
          </a:solidFill>
          <a:latin typeface="Arial Narrow" pitchFamily="34" charset="0"/>
          <a:ea typeface="+mn-ea"/>
          <a:cs typeface="Arial Narrow" pitchFamily="34" charset="0"/>
        </a:defRPr>
      </a:lvl1pPr>
      <a:lvl2pPr marL="504000" marR="0" indent="-234000" algn="l" defTabSz="879152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Blip>
          <a:blip r:embed="rId11"/>
        </a:buBlip>
        <a:tabLst/>
        <a:defRPr sz="1600" b="0" i="0" kern="900" spc="0" baseline="0">
          <a:solidFill>
            <a:schemeClr val="tx1"/>
          </a:solidFill>
          <a:latin typeface="Arial Narrow" pitchFamily="34" charset="0"/>
          <a:ea typeface="+mn-ea"/>
          <a:cs typeface="Arial Narrow" pitchFamily="34" charset="0"/>
        </a:defRPr>
      </a:lvl2pPr>
      <a:lvl3pPr marL="756000" marR="0" indent="-216000" algn="l" defTabSz="879152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90000"/>
        <a:buFontTx/>
        <a:buBlip>
          <a:blip r:embed="rId10"/>
        </a:buBlip>
        <a:tabLst/>
        <a:defRPr sz="1200" b="0" i="0" kern="900" spc="0" baseline="0">
          <a:solidFill>
            <a:schemeClr val="tx1"/>
          </a:solidFill>
          <a:latin typeface="Arial Narrow" pitchFamily="34" charset="0"/>
          <a:ea typeface="+mn-ea"/>
          <a:cs typeface="Arial Narrow" pitchFamily="34" charset="0"/>
        </a:defRPr>
      </a:lvl3pPr>
      <a:lvl4pPr marL="972000" marR="0" indent="-180000" algn="l" defTabSz="879152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90000"/>
        <a:buFontTx/>
        <a:buBlip>
          <a:blip r:embed="rId11"/>
        </a:buBlip>
        <a:tabLst/>
        <a:defRPr sz="1400" b="0" i="0" kern="900" spc="-70">
          <a:solidFill>
            <a:schemeClr val="tx1"/>
          </a:solidFill>
          <a:latin typeface="3ds Light"/>
          <a:ea typeface="+mn-ea"/>
          <a:cs typeface="3ds Light"/>
        </a:defRPr>
      </a:lvl4pPr>
      <a:lvl5pPr marL="1080000" marR="0" indent="0" algn="l" defTabSz="879152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/>
        <a:buNone/>
        <a:tabLst/>
        <a:defRPr sz="1200" b="0" i="0" kern="1200">
          <a:solidFill>
            <a:schemeClr val="tx1"/>
          </a:solidFill>
          <a:latin typeface="3ds Light"/>
          <a:ea typeface="+mn-ea"/>
          <a:cs typeface="3ds Light"/>
        </a:defRPr>
      </a:lvl5pPr>
      <a:lvl6pPr marL="2417668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57243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96819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36395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76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9152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728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303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879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455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7031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607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PPT_bar_bottom_3D.jpg"/>
          <p:cNvPicPr>
            <a:picLocks noChangeAspect="1"/>
          </p:cNvPicPr>
          <p:nvPr/>
        </p:nvPicPr>
        <p:blipFill>
          <a:blip r:embed="rId10" cstate="print"/>
          <a:srcRect l="13214"/>
          <a:stretch>
            <a:fillRect/>
          </a:stretch>
        </p:blipFill>
        <p:spPr>
          <a:xfrm>
            <a:off x="0" y="4512564"/>
            <a:ext cx="9144000" cy="6309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-2428747" y="2470928"/>
            <a:ext cx="5164038" cy="181106"/>
          </a:xfrm>
          <a:prstGeom prst="rect">
            <a:avLst/>
          </a:prstGeom>
          <a:noFill/>
        </p:spPr>
        <p:txBody>
          <a:bodyPr wrap="square" lIns="87916" tIns="43957" rIns="87916" bIns="43957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1" i="0" cap="none" spc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Arial Narrow" pitchFamily="34" charset="0"/>
                <a:cs typeface="Arial" pitchFamily="34" charset="0"/>
              </a:rPr>
              <a:t>3DS.COM/3DVIA</a:t>
            </a:r>
            <a:r>
              <a:rPr lang="en-US" sz="600" b="0" cap="none" spc="0" baseline="0" dirty="0" smtClean="0">
                <a:ln>
                  <a:noFill/>
                </a:ln>
                <a:solidFill>
                  <a:srgbClr val="95E927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lang="en-US" sz="6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© Dassault </a:t>
            </a:r>
            <a:r>
              <a:rPr lang="en-US" sz="600" b="0" cap="none" spc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Systèmes</a:t>
            </a:r>
            <a:r>
              <a:rPr lang="en-US" sz="6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| </a:t>
            </a:r>
            <a:r>
              <a:rPr lang="en-US" sz="600" b="0" cap="none" spc="0" noProof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Confidential</a:t>
            </a:r>
            <a:r>
              <a:rPr lang="en-US" sz="6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Information | </a:t>
            </a:r>
            <a:fld id="{7932CEB9-7706-4840-A8AE-48D24CB336EF}" type="datetimeFigureOut">
              <a:rPr lang="en-US" sz="600" b="0" cap="none" spc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pPr algn="ctr"/>
              <a:t>3/22/2013</a:t>
            </a:fld>
            <a:r>
              <a:rPr lang="en-US" sz="6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| ref.: 3DS_Document_2012</a:t>
            </a:r>
            <a:endParaRPr lang="en-US" sz="600" b="0" cap="none" spc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19572" y="361747"/>
            <a:ext cx="7920880" cy="374073"/>
          </a:xfrm>
          <a:prstGeom prst="rect">
            <a:avLst/>
          </a:prstGeom>
        </p:spPr>
        <p:txBody>
          <a:bodyPr vert="horz" lIns="87916" tIns="43957" rIns="87916" bIns="43957" rtlCol="0" anchor="ctr">
            <a:noAutofit/>
          </a:bodyPr>
          <a:lstStyle/>
          <a:p>
            <a:r>
              <a:rPr lang="en-US" noProof="0" dirty="0" smtClean="0"/>
              <a:t>Main Title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63588" y="1306871"/>
            <a:ext cx="7776864" cy="3093065"/>
          </a:xfrm>
          <a:prstGeom prst="rect">
            <a:avLst/>
          </a:prstGeom>
        </p:spPr>
        <p:txBody>
          <a:bodyPr vert="horz" lIns="87916" tIns="43957" rIns="87916" bIns="43957" rtlCol="0">
            <a:normAutofit/>
          </a:bodyPr>
          <a:lstStyle/>
          <a:p>
            <a:pPr marL="252000" marR="0" lvl="0" indent="-252000" algn="l" defTabSz="879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Blip>
                <a:blip r:embed="rId11"/>
              </a:buBlip>
              <a:tabLst/>
              <a:defRPr/>
            </a:pPr>
            <a:r>
              <a:rPr kumimoji="0" lang="en-US" sz="2000" b="0" i="0" u="none" strike="noStrike" kern="900" cap="none" spc="0" normalizeH="0" baseline="0" noProof="0" dirty="0" smtClean="0">
                <a:ln>
                  <a:noFill/>
                </a:ln>
                <a:solidFill>
                  <a:srgbClr val="5B7F95"/>
                </a:solidFill>
                <a:effectLst/>
                <a:uLnTx/>
                <a:uFillTx/>
                <a:latin typeface="Arial Narrow"/>
                <a:ea typeface="+mn-ea"/>
              </a:rPr>
              <a:t>Click to edit Master text styles</a:t>
            </a:r>
          </a:p>
          <a:p>
            <a:pPr marL="504000" marR="0" lvl="1" indent="-234000" algn="l" defTabSz="87915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Blip>
                <a:blip r:embed="rId12"/>
              </a:buBlip>
              <a:tabLst/>
              <a:defRPr/>
            </a:pPr>
            <a:r>
              <a:rPr kumimoji="0" lang="en-US" sz="1800" b="0" i="0" u="none" strike="noStrike" kern="900" cap="none" spc="0" normalizeH="0" baseline="0" noProof="0" dirty="0" smtClean="0">
                <a:ln>
                  <a:noFill/>
                </a:ln>
                <a:solidFill>
                  <a:srgbClr val="5B7F95"/>
                </a:solidFill>
                <a:effectLst/>
                <a:uLnTx/>
                <a:uFillTx/>
                <a:latin typeface="Arial Narrow"/>
                <a:ea typeface="+mn-ea"/>
              </a:rPr>
              <a:t>Second level</a:t>
            </a:r>
          </a:p>
          <a:p>
            <a:pPr marL="756000" marR="0" lvl="2" indent="-216000" algn="l" defTabSz="879152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90000"/>
              <a:buFontTx/>
              <a:buBlip>
                <a:blip r:embed="rId11"/>
              </a:buBlip>
              <a:tabLst/>
              <a:defRPr/>
            </a:pPr>
            <a:r>
              <a:rPr kumimoji="0" lang="en-US" sz="1600" b="0" i="0" u="none" strike="noStrike" kern="900" cap="none" spc="0" normalizeH="0" baseline="0" noProof="0" dirty="0" smtClean="0">
                <a:ln>
                  <a:noFill/>
                </a:ln>
                <a:solidFill>
                  <a:srgbClr val="5B7F95"/>
                </a:solidFill>
                <a:effectLst/>
                <a:uLnTx/>
                <a:uFillTx/>
                <a:latin typeface="Arial Narrow"/>
                <a:ea typeface="+mn-ea"/>
              </a:rPr>
              <a:t>Third level</a:t>
            </a:r>
          </a:p>
          <a:p>
            <a:pPr marL="972000" marR="0" lvl="3" indent="-180000" algn="l" defTabSz="879152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90000"/>
              <a:buFontTx/>
              <a:buBlip>
                <a:blip r:embed="rId12"/>
              </a:buBlip>
              <a:tabLst/>
              <a:defRPr/>
            </a:pPr>
            <a:r>
              <a:rPr kumimoji="0" lang="en-US" sz="1400" b="0" i="0" u="none" strike="noStrike" kern="900" cap="none" spc="-70" normalizeH="0" baseline="0" noProof="0" dirty="0" smtClean="0">
                <a:ln>
                  <a:noFill/>
                </a:ln>
                <a:solidFill>
                  <a:srgbClr val="5B7F95"/>
                </a:solidFill>
                <a:effectLst/>
                <a:uLnTx/>
                <a:uFillTx/>
                <a:latin typeface="Arial Narrow"/>
                <a:ea typeface="+mn-ea"/>
              </a:rPr>
              <a:t>Fourth level</a:t>
            </a:r>
          </a:p>
          <a:p>
            <a:pPr marL="1080000" marR="0" lvl="4" indent="0" algn="l" defTabSz="879152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7F95"/>
                </a:solidFill>
                <a:effectLst/>
                <a:uLnTx/>
                <a:uFillTx/>
                <a:latin typeface="Arial Narrow"/>
                <a:ea typeface="+mn-ea"/>
              </a:rPr>
              <a:t>Fifth level</a:t>
            </a:r>
          </a:p>
        </p:txBody>
      </p:sp>
      <p:sp>
        <p:nvSpPr>
          <p:cNvPr id="18" name="Espace réservé du numéro de diapositive 5"/>
          <p:cNvSpPr txBox="1">
            <a:spLocks/>
          </p:cNvSpPr>
          <p:nvPr/>
        </p:nvSpPr>
        <p:spPr>
          <a:xfrm>
            <a:off x="0" y="4803998"/>
            <a:ext cx="395536" cy="360040"/>
          </a:xfrm>
          <a:prstGeom prst="rect">
            <a:avLst/>
          </a:prstGeom>
        </p:spPr>
        <p:txBody>
          <a:bodyPr lIns="87916" tIns="43957" rIns="87916" bIns="43957" anchor="ctr"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879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95206-EC0C-43EF-8E7D-2BA7BDFE30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879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71" r:id="rId7"/>
    <p:sldLayoutId id="2147483748" r:id="rId8"/>
  </p:sldLayoutIdLst>
  <p:txStyles>
    <p:titleStyle>
      <a:lvl1pPr algn="l" defTabSz="879152" rtl="0" eaLnBrk="1" latinLnBrk="0" hangingPunct="1">
        <a:spcBef>
          <a:spcPct val="0"/>
        </a:spcBef>
        <a:buNone/>
        <a:defRPr lang="en-US" sz="3200" b="0" i="0" kern="1200" spc="0" baseline="0" noProof="0" dirty="0">
          <a:solidFill>
            <a:schemeClr val="tx1"/>
          </a:solidFill>
          <a:effectLst/>
          <a:latin typeface="Arial Narrow" pitchFamily="34" charset="0"/>
          <a:ea typeface="+mj-ea"/>
          <a:cs typeface="Arial Narrow" pitchFamily="34" charset="0"/>
        </a:defRPr>
      </a:lvl1pPr>
    </p:titleStyle>
    <p:bodyStyle>
      <a:lvl1pPr marL="252000" marR="0" indent="-252000" algn="l" defTabSz="879152" rtl="0" eaLnBrk="1" fontAlgn="auto" latinLnBrk="0" hangingPunct="1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Blip>
          <a:blip r:embed="rId11"/>
        </a:buBlip>
        <a:tabLst/>
        <a:defRPr sz="2000" b="0" i="0" kern="900" spc="0" baseline="0">
          <a:solidFill>
            <a:schemeClr val="tx1"/>
          </a:solidFill>
          <a:latin typeface="Arial Narrow" pitchFamily="34" charset="0"/>
          <a:ea typeface="+mn-ea"/>
          <a:cs typeface="Arial Narrow" pitchFamily="34" charset="0"/>
        </a:defRPr>
      </a:lvl1pPr>
      <a:lvl2pPr marL="504000" marR="0" indent="-234000" algn="l" defTabSz="879152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Blip>
          <a:blip r:embed="rId12"/>
        </a:buBlip>
        <a:tabLst/>
        <a:defRPr sz="1600" b="0" i="0" kern="900" spc="0" baseline="0">
          <a:solidFill>
            <a:schemeClr val="tx1"/>
          </a:solidFill>
          <a:latin typeface="Arial Narrow" pitchFamily="34" charset="0"/>
          <a:ea typeface="+mn-ea"/>
          <a:cs typeface="Arial Narrow" pitchFamily="34" charset="0"/>
        </a:defRPr>
      </a:lvl2pPr>
      <a:lvl3pPr marL="756000" marR="0" indent="-216000" algn="l" defTabSz="879152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90000"/>
        <a:buFontTx/>
        <a:buBlip>
          <a:blip r:embed="rId11"/>
        </a:buBlip>
        <a:tabLst/>
        <a:defRPr sz="1200" b="0" i="0" kern="900" spc="0" baseline="0">
          <a:solidFill>
            <a:schemeClr val="tx1"/>
          </a:solidFill>
          <a:latin typeface="Arial Narrow" pitchFamily="34" charset="0"/>
          <a:ea typeface="+mn-ea"/>
          <a:cs typeface="Arial Narrow" pitchFamily="34" charset="0"/>
        </a:defRPr>
      </a:lvl3pPr>
      <a:lvl4pPr marL="972000" marR="0" indent="-180000" algn="l" defTabSz="879152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90000"/>
        <a:buFontTx/>
        <a:buBlip>
          <a:blip r:embed="rId12"/>
        </a:buBlip>
        <a:tabLst/>
        <a:defRPr sz="1400" b="0" i="0" kern="900" spc="-70">
          <a:solidFill>
            <a:schemeClr val="tx1"/>
          </a:solidFill>
          <a:latin typeface="3ds Light"/>
          <a:ea typeface="+mn-ea"/>
          <a:cs typeface="3ds Light"/>
        </a:defRPr>
      </a:lvl4pPr>
      <a:lvl5pPr marL="1080000" marR="0" indent="0" algn="l" defTabSz="879152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/>
        <a:buNone/>
        <a:tabLst/>
        <a:defRPr sz="1200" b="0" i="0" kern="1200">
          <a:solidFill>
            <a:schemeClr val="tx1"/>
          </a:solidFill>
          <a:latin typeface="3ds Light"/>
          <a:ea typeface="+mn-ea"/>
          <a:cs typeface="3ds Light"/>
        </a:defRPr>
      </a:lvl5pPr>
      <a:lvl6pPr marL="2417668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57243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96819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36395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76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9152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728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303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879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455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7031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607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PPT_bar_bottom_SY.jpg"/>
          <p:cNvPicPr>
            <a:picLocks noChangeAspect="1"/>
          </p:cNvPicPr>
          <p:nvPr/>
        </p:nvPicPr>
        <p:blipFill>
          <a:blip r:embed="rId10" cstate="print"/>
          <a:srcRect l="13214"/>
          <a:stretch>
            <a:fillRect/>
          </a:stretch>
        </p:blipFill>
        <p:spPr>
          <a:xfrm>
            <a:off x="0" y="4512564"/>
            <a:ext cx="9144000" cy="6309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2430000" y="2481197"/>
            <a:ext cx="5143502" cy="181106"/>
          </a:xfrm>
          <a:prstGeom prst="rect">
            <a:avLst/>
          </a:prstGeom>
          <a:noFill/>
        </p:spPr>
        <p:txBody>
          <a:bodyPr wrap="square" lIns="87916" tIns="43957" rIns="87916" bIns="43957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1" i="0" cap="none" spc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 Narrow" pitchFamily="34" charset="0"/>
                <a:cs typeface="Arial" pitchFamily="34" charset="0"/>
              </a:rPr>
              <a:t>3DS.COM/3DSWYM</a:t>
            </a:r>
            <a:r>
              <a:rPr lang="en-US" sz="600" b="0" cap="none" spc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lang="en-US" sz="6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© Dassault </a:t>
            </a:r>
            <a:r>
              <a:rPr lang="en-US" sz="600" b="0" cap="none" spc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Systèmes</a:t>
            </a:r>
            <a:r>
              <a:rPr lang="en-US" sz="6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| </a:t>
            </a:r>
            <a:r>
              <a:rPr lang="en-US" sz="600" b="0" cap="none" spc="0" noProof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Confidential</a:t>
            </a:r>
            <a:r>
              <a:rPr lang="en-US" sz="6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Information | </a:t>
            </a:r>
            <a:fld id="{7932CEB9-7706-4840-A8AE-48D24CB336EF}" type="datetimeFigureOut">
              <a:rPr lang="en-US" sz="600" b="0" cap="none" spc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pPr algn="ctr"/>
              <a:t>3/22/2013</a:t>
            </a:fld>
            <a:r>
              <a:rPr lang="en-US" sz="6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| ref.: 3DS_Document_2012</a:t>
            </a:r>
            <a:endParaRPr lang="en-US" sz="600" b="0" cap="none" spc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19572" y="361747"/>
            <a:ext cx="7920880" cy="374073"/>
          </a:xfrm>
          <a:prstGeom prst="rect">
            <a:avLst/>
          </a:prstGeom>
        </p:spPr>
        <p:txBody>
          <a:bodyPr vert="horz" lIns="87916" tIns="43957" rIns="87916" bIns="43957" rtlCol="0" anchor="ctr">
            <a:noAutofit/>
          </a:bodyPr>
          <a:lstStyle/>
          <a:p>
            <a:r>
              <a:rPr lang="en-US" noProof="0" dirty="0" smtClean="0"/>
              <a:t>Main Title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63588" y="1306871"/>
            <a:ext cx="7776864" cy="3093065"/>
          </a:xfrm>
          <a:prstGeom prst="rect">
            <a:avLst/>
          </a:prstGeom>
        </p:spPr>
        <p:txBody>
          <a:bodyPr vert="horz" lIns="87916" tIns="43957" rIns="87916" bIns="43957" rtlCol="0">
            <a:normAutofit/>
          </a:bodyPr>
          <a:lstStyle/>
          <a:p>
            <a:pPr marL="252000" marR="0" lvl="0" indent="-252000" algn="l" defTabSz="879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Blip>
                <a:blip r:embed="rId11"/>
              </a:buBlip>
              <a:tabLst/>
              <a:defRPr/>
            </a:pPr>
            <a:r>
              <a:rPr kumimoji="0" lang="en-US" sz="2000" b="0" i="0" u="none" strike="noStrike" kern="900" cap="none" spc="0" normalizeH="0" baseline="0" noProof="0" dirty="0" smtClean="0">
                <a:ln>
                  <a:noFill/>
                </a:ln>
                <a:solidFill>
                  <a:srgbClr val="5B7F95"/>
                </a:solidFill>
                <a:effectLst/>
                <a:uLnTx/>
                <a:uFillTx/>
                <a:latin typeface="Arial Narrow"/>
                <a:ea typeface="+mn-ea"/>
              </a:rPr>
              <a:t>Click to edit Master text styles</a:t>
            </a:r>
          </a:p>
          <a:p>
            <a:pPr marL="504000" marR="0" lvl="1" indent="-234000" algn="l" defTabSz="87915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Blip>
                <a:blip r:embed="rId12"/>
              </a:buBlip>
              <a:tabLst/>
              <a:defRPr/>
            </a:pPr>
            <a:r>
              <a:rPr kumimoji="0" lang="en-US" sz="1800" b="0" i="0" u="none" strike="noStrike" kern="900" cap="none" spc="0" normalizeH="0" baseline="0" noProof="0" dirty="0" smtClean="0">
                <a:ln>
                  <a:noFill/>
                </a:ln>
                <a:solidFill>
                  <a:srgbClr val="5B7F95"/>
                </a:solidFill>
                <a:effectLst/>
                <a:uLnTx/>
                <a:uFillTx/>
                <a:latin typeface="Arial Narrow"/>
                <a:ea typeface="+mn-ea"/>
              </a:rPr>
              <a:t>Second level</a:t>
            </a:r>
          </a:p>
          <a:p>
            <a:pPr marL="756000" marR="0" lvl="2" indent="-216000" algn="l" defTabSz="879152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90000"/>
              <a:buFontTx/>
              <a:buBlip>
                <a:blip r:embed="rId11"/>
              </a:buBlip>
              <a:tabLst/>
              <a:defRPr/>
            </a:pPr>
            <a:r>
              <a:rPr kumimoji="0" lang="en-US" sz="1600" b="0" i="0" u="none" strike="noStrike" kern="900" cap="none" spc="0" normalizeH="0" baseline="0" noProof="0" dirty="0" smtClean="0">
                <a:ln>
                  <a:noFill/>
                </a:ln>
                <a:solidFill>
                  <a:srgbClr val="5B7F95"/>
                </a:solidFill>
                <a:effectLst/>
                <a:uLnTx/>
                <a:uFillTx/>
                <a:latin typeface="Arial Narrow"/>
                <a:ea typeface="+mn-ea"/>
              </a:rPr>
              <a:t>Third level</a:t>
            </a:r>
          </a:p>
          <a:p>
            <a:pPr marL="972000" marR="0" lvl="3" indent="-180000" algn="l" defTabSz="879152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90000"/>
              <a:buFontTx/>
              <a:buBlip>
                <a:blip r:embed="rId12"/>
              </a:buBlip>
              <a:tabLst/>
              <a:defRPr/>
            </a:pPr>
            <a:r>
              <a:rPr kumimoji="0" lang="en-US" sz="1400" b="0" i="0" u="none" strike="noStrike" kern="900" cap="none" spc="-70" normalizeH="0" baseline="0" noProof="0" dirty="0" smtClean="0">
                <a:ln>
                  <a:noFill/>
                </a:ln>
                <a:solidFill>
                  <a:srgbClr val="5B7F95"/>
                </a:solidFill>
                <a:effectLst/>
                <a:uLnTx/>
                <a:uFillTx/>
                <a:latin typeface="Arial Narrow"/>
                <a:ea typeface="+mn-ea"/>
              </a:rPr>
              <a:t>Fourth level</a:t>
            </a:r>
          </a:p>
          <a:p>
            <a:pPr marL="1080000" marR="0" lvl="4" indent="0" algn="l" defTabSz="879152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7F95"/>
                </a:solidFill>
                <a:effectLst/>
                <a:uLnTx/>
                <a:uFillTx/>
                <a:latin typeface="Arial Narrow"/>
                <a:ea typeface="+mn-ea"/>
              </a:rPr>
              <a:t>Fifth level</a:t>
            </a:r>
          </a:p>
        </p:txBody>
      </p:sp>
      <p:sp>
        <p:nvSpPr>
          <p:cNvPr id="18" name="Espace réservé du numéro de diapositive 5"/>
          <p:cNvSpPr txBox="1">
            <a:spLocks/>
          </p:cNvSpPr>
          <p:nvPr/>
        </p:nvSpPr>
        <p:spPr>
          <a:xfrm>
            <a:off x="0" y="4803998"/>
            <a:ext cx="395536" cy="360040"/>
          </a:xfrm>
          <a:prstGeom prst="rect">
            <a:avLst/>
          </a:prstGeom>
        </p:spPr>
        <p:txBody>
          <a:bodyPr lIns="87916" tIns="43957" rIns="87916" bIns="43957" anchor="ctr"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879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95206-EC0C-43EF-8E7D-2BA7BDFE30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879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72" r:id="rId7"/>
    <p:sldLayoutId id="2147483756" r:id="rId8"/>
  </p:sldLayoutIdLst>
  <p:txStyles>
    <p:titleStyle>
      <a:lvl1pPr algn="l" defTabSz="879152" rtl="0" eaLnBrk="1" latinLnBrk="0" hangingPunct="1">
        <a:spcBef>
          <a:spcPct val="0"/>
        </a:spcBef>
        <a:buNone/>
        <a:defRPr lang="en-US" sz="3200" b="0" i="0" kern="1200" spc="0" baseline="0" noProof="0" dirty="0">
          <a:solidFill>
            <a:schemeClr val="tx1"/>
          </a:solidFill>
          <a:effectLst/>
          <a:latin typeface="Arial Narrow" pitchFamily="34" charset="0"/>
          <a:ea typeface="+mj-ea"/>
          <a:cs typeface="Arial Narrow" pitchFamily="34" charset="0"/>
        </a:defRPr>
      </a:lvl1pPr>
    </p:titleStyle>
    <p:bodyStyle>
      <a:lvl1pPr marL="252000" marR="0" indent="-252000" algn="l" defTabSz="879152" rtl="0" eaLnBrk="1" fontAlgn="auto" latinLnBrk="0" hangingPunct="1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Blip>
          <a:blip r:embed="rId11"/>
        </a:buBlip>
        <a:tabLst/>
        <a:defRPr sz="2000" b="0" i="0" kern="900" spc="0" baseline="0">
          <a:solidFill>
            <a:schemeClr val="tx1"/>
          </a:solidFill>
          <a:latin typeface="Arial Narrow" pitchFamily="34" charset="0"/>
          <a:ea typeface="+mn-ea"/>
          <a:cs typeface="Arial Narrow" pitchFamily="34" charset="0"/>
        </a:defRPr>
      </a:lvl1pPr>
      <a:lvl2pPr marL="504000" marR="0" indent="-234000" algn="l" defTabSz="879152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Blip>
          <a:blip r:embed="rId12"/>
        </a:buBlip>
        <a:tabLst/>
        <a:defRPr sz="1600" b="0" i="0" kern="900" spc="0" baseline="0">
          <a:solidFill>
            <a:schemeClr val="tx1"/>
          </a:solidFill>
          <a:latin typeface="Arial Narrow" pitchFamily="34" charset="0"/>
          <a:ea typeface="+mn-ea"/>
          <a:cs typeface="Arial Narrow" pitchFamily="34" charset="0"/>
        </a:defRPr>
      </a:lvl2pPr>
      <a:lvl3pPr marL="756000" marR="0" indent="-216000" algn="l" defTabSz="879152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90000"/>
        <a:buFontTx/>
        <a:buBlip>
          <a:blip r:embed="rId11"/>
        </a:buBlip>
        <a:tabLst/>
        <a:defRPr sz="1200" b="0" i="0" kern="900" spc="0" baseline="0">
          <a:solidFill>
            <a:schemeClr val="tx1"/>
          </a:solidFill>
          <a:latin typeface="Arial Narrow" pitchFamily="34" charset="0"/>
          <a:ea typeface="+mn-ea"/>
          <a:cs typeface="Arial Narrow" pitchFamily="34" charset="0"/>
        </a:defRPr>
      </a:lvl3pPr>
      <a:lvl4pPr marL="972000" marR="0" indent="-180000" algn="l" defTabSz="879152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90000"/>
        <a:buFontTx/>
        <a:buBlip>
          <a:blip r:embed="rId12"/>
        </a:buBlip>
        <a:tabLst/>
        <a:defRPr sz="1400" b="0" i="0" kern="900" spc="-70">
          <a:solidFill>
            <a:schemeClr val="tx1"/>
          </a:solidFill>
          <a:latin typeface="3ds Light"/>
          <a:ea typeface="+mn-ea"/>
          <a:cs typeface="3ds Light"/>
        </a:defRPr>
      </a:lvl4pPr>
      <a:lvl5pPr marL="1080000" marR="0" indent="0" algn="l" defTabSz="879152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/>
        <a:buNone/>
        <a:tabLst/>
        <a:defRPr sz="1200" b="0" i="0" kern="1200">
          <a:solidFill>
            <a:schemeClr val="tx1"/>
          </a:solidFill>
          <a:latin typeface="3ds Light"/>
          <a:ea typeface="+mn-ea"/>
          <a:cs typeface="3ds Light"/>
        </a:defRPr>
      </a:lvl5pPr>
      <a:lvl6pPr marL="2417668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57243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96819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36395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76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9152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728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303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879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455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7031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607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PPT_bar_bottom_EX.jpg"/>
          <p:cNvPicPr>
            <a:picLocks noChangeAspect="1"/>
          </p:cNvPicPr>
          <p:nvPr/>
        </p:nvPicPr>
        <p:blipFill>
          <a:blip r:embed="rId10" cstate="print"/>
          <a:srcRect l="13214"/>
          <a:stretch>
            <a:fillRect/>
          </a:stretch>
        </p:blipFill>
        <p:spPr>
          <a:xfrm>
            <a:off x="0" y="4512564"/>
            <a:ext cx="9144000" cy="6309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-2430000" y="2481197"/>
            <a:ext cx="5143500" cy="181106"/>
          </a:xfrm>
          <a:prstGeom prst="rect">
            <a:avLst/>
          </a:prstGeom>
          <a:noFill/>
        </p:spPr>
        <p:txBody>
          <a:bodyPr wrap="square" lIns="87916" tIns="43957" rIns="87916" bIns="43957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1" i="0" cap="none" spc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 Narrow" pitchFamily="34" charset="0"/>
                <a:cs typeface="Arial" pitchFamily="34" charset="0"/>
              </a:rPr>
              <a:t>3DS.COM/EXALEAD</a:t>
            </a:r>
            <a:r>
              <a:rPr lang="en-US" sz="6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© Dassault </a:t>
            </a:r>
            <a:r>
              <a:rPr lang="en-US" sz="600" b="0" cap="none" spc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Systèmes</a:t>
            </a:r>
            <a:r>
              <a:rPr lang="en-US" sz="6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| </a:t>
            </a:r>
            <a:r>
              <a:rPr lang="en-US" sz="600" b="0" cap="none" spc="0" noProof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Confidential</a:t>
            </a:r>
            <a:r>
              <a:rPr lang="en-US" sz="6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Information | </a:t>
            </a:r>
            <a:fld id="{7932CEB9-7706-4840-A8AE-48D24CB336EF}" type="datetimeFigureOut">
              <a:rPr lang="en-US" sz="600" b="0" cap="none" spc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pPr algn="ctr"/>
              <a:t>3/22/2013</a:t>
            </a:fld>
            <a:r>
              <a:rPr lang="en-US" sz="6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| ref.: 3DS_Document_2012</a:t>
            </a:r>
            <a:endParaRPr lang="en-US" sz="600" b="0" cap="none" spc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19572" y="361747"/>
            <a:ext cx="7920880" cy="374073"/>
          </a:xfrm>
          <a:prstGeom prst="rect">
            <a:avLst/>
          </a:prstGeom>
        </p:spPr>
        <p:txBody>
          <a:bodyPr vert="horz" lIns="87916" tIns="43957" rIns="87916" bIns="43957" rtlCol="0" anchor="ctr">
            <a:noAutofit/>
          </a:bodyPr>
          <a:lstStyle/>
          <a:p>
            <a:r>
              <a:rPr lang="en-US" noProof="0" dirty="0" smtClean="0"/>
              <a:t>Main Title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63588" y="1306871"/>
            <a:ext cx="7776864" cy="3093065"/>
          </a:xfrm>
          <a:prstGeom prst="rect">
            <a:avLst/>
          </a:prstGeom>
        </p:spPr>
        <p:txBody>
          <a:bodyPr vert="horz" lIns="87916" tIns="43957" rIns="87916" bIns="43957" rtlCol="0">
            <a:normAutofit/>
          </a:bodyPr>
          <a:lstStyle/>
          <a:p>
            <a:pPr marL="252000" marR="0" lvl="0" indent="-252000" algn="l" defTabSz="879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Blip>
                <a:blip r:embed="rId11"/>
              </a:buBlip>
              <a:tabLst/>
              <a:defRPr/>
            </a:pPr>
            <a:r>
              <a:rPr kumimoji="0" lang="en-US" sz="2000" b="0" i="0" u="none" strike="noStrike" kern="900" cap="none" spc="0" normalizeH="0" baseline="0" noProof="0" dirty="0" smtClean="0">
                <a:ln>
                  <a:noFill/>
                </a:ln>
                <a:solidFill>
                  <a:srgbClr val="5B7F95"/>
                </a:solidFill>
                <a:effectLst/>
                <a:uLnTx/>
                <a:uFillTx/>
                <a:latin typeface="Arial Narrow"/>
                <a:ea typeface="+mn-ea"/>
              </a:rPr>
              <a:t>Click to edit Master text styles</a:t>
            </a:r>
          </a:p>
          <a:p>
            <a:pPr marL="504000" marR="0" lvl="1" indent="-234000" algn="l" defTabSz="87915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Blip>
                <a:blip r:embed="rId12"/>
              </a:buBlip>
              <a:tabLst/>
              <a:defRPr/>
            </a:pPr>
            <a:r>
              <a:rPr kumimoji="0" lang="en-US" sz="1800" b="0" i="0" u="none" strike="noStrike" kern="900" cap="none" spc="0" normalizeH="0" baseline="0" noProof="0" dirty="0" smtClean="0">
                <a:ln>
                  <a:noFill/>
                </a:ln>
                <a:solidFill>
                  <a:srgbClr val="5B7F95"/>
                </a:solidFill>
                <a:effectLst/>
                <a:uLnTx/>
                <a:uFillTx/>
                <a:latin typeface="Arial Narrow"/>
                <a:ea typeface="+mn-ea"/>
              </a:rPr>
              <a:t>Second level</a:t>
            </a:r>
          </a:p>
          <a:p>
            <a:pPr marL="756000" marR="0" lvl="2" indent="-216000" algn="l" defTabSz="879152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90000"/>
              <a:buFontTx/>
              <a:buBlip>
                <a:blip r:embed="rId11"/>
              </a:buBlip>
              <a:tabLst/>
              <a:defRPr/>
            </a:pPr>
            <a:r>
              <a:rPr kumimoji="0" lang="en-US" sz="1600" b="0" i="0" u="none" strike="noStrike" kern="900" cap="none" spc="0" normalizeH="0" baseline="0" noProof="0" dirty="0" smtClean="0">
                <a:ln>
                  <a:noFill/>
                </a:ln>
                <a:solidFill>
                  <a:srgbClr val="5B7F95"/>
                </a:solidFill>
                <a:effectLst/>
                <a:uLnTx/>
                <a:uFillTx/>
                <a:latin typeface="Arial Narrow"/>
                <a:ea typeface="+mn-ea"/>
              </a:rPr>
              <a:t>Third level</a:t>
            </a:r>
          </a:p>
          <a:p>
            <a:pPr marL="972000" marR="0" lvl="3" indent="-180000" algn="l" defTabSz="879152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90000"/>
              <a:buFontTx/>
              <a:buBlip>
                <a:blip r:embed="rId12"/>
              </a:buBlip>
              <a:tabLst/>
              <a:defRPr/>
            </a:pPr>
            <a:r>
              <a:rPr kumimoji="0" lang="en-US" sz="1400" b="0" i="0" u="none" strike="noStrike" kern="900" cap="none" spc="-70" normalizeH="0" baseline="0" noProof="0" dirty="0" smtClean="0">
                <a:ln>
                  <a:noFill/>
                </a:ln>
                <a:solidFill>
                  <a:srgbClr val="5B7F95"/>
                </a:solidFill>
                <a:effectLst/>
                <a:uLnTx/>
                <a:uFillTx/>
                <a:latin typeface="Arial Narrow"/>
                <a:ea typeface="+mn-ea"/>
              </a:rPr>
              <a:t>Fourth level</a:t>
            </a:r>
          </a:p>
          <a:p>
            <a:pPr marL="1080000" marR="0" lvl="4" indent="0" algn="l" defTabSz="879152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7F95"/>
                </a:solidFill>
                <a:effectLst/>
                <a:uLnTx/>
                <a:uFillTx/>
                <a:latin typeface="Arial Narrow"/>
                <a:ea typeface="+mn-ea"/>
              </a:rPr>
              <a:t>Fifth level</a:t>
            </a:r>
          </a:p>
        </p:txBody>
      </p:sp>
      <p:sp>
        <p:nvSpPr>
          <p:cNvPr id="18" name="Espace réservé du numéro de diapositive 5"/>
          <p:cNvSpPr txBox="1">
            <a:spLocks/>
          </p:cNvSpPr>
          <p:nvPr/>
        </p:nvSpPr>
        <p:spPr>
          <a:xfrm>
            <a:off x="0" y="4803998"/>
            <a:ext cx="395536" cy="360040"/>
          </a:xfrm>
          <a:prstGeom prst="rect">
            <a:avLst/>
          </a:prstGeom>
        </p:spPr>
        <p:txBody>
          <a:bodyPr lIns="87916" tIns="43957" rIns="87916" bIns="43957" anchor="ctr"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879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95206-EC0C-43EF-8E7D-2BA7BDFE30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879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73" r:id="rId7"/>
    <p:sldLayoutId id="2147483764" r:id="rId8"/>
  </p:sldLayoutIdLst>
  <p:txStyles>
    <p:titleStyle>
      <a:lvl1pPr algn="l" defTabSz="879152" rtl="0" eaLnBrk="1" latinLnBrk="0" hangingPunct="1">
        <a:spcBef>
          <a:spcPct val="0"/>
        </a:spcBef>
        <a:buNone/>
        <a:defRPr lang="en-US" sz="3200" b="0" i="0" kern="1200" spc="0" baseline="0" noProof="0" dirty="0">
          <a:solidFill>
            <a:schemeClr val="tx1"/>
          </a:solidFill>
          <a:effectLst/>
          <a:latin typeface="Arial Narrow" pitchFamily="34" charset="0"/>
          <a:ea typeface="+mj-ea"/>
          <a:cs typeface="Arial Narrow" pitchFamily="34" charset="0"/>
        </a:defRPr>
      </a:lvl1pPr>
    </p:titleStyle>
    <p:bodyStyle>
      <a:lvl1pPr marL="252000" marR="0" indent="-252000" algn="l" defTabSz="879152" rtl="0" eaLnBrk="1" fontAlgn="auto" latinLnBrk="0" hangingPunct="1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Blip>
          <a:blip r:embed="rId11"/>
        </a:buBlip>
        <a:tabLst/>
        <a:defRPr sz="2000" b="0" i="0" kern="900" spc="0" baseline="0">
          <a:solidFill>
            <a:schemeClr val="tx1"/>
          </a:solidFill>
          <a:latin typeface="Arial Narrow" pitchFamily="34" charset="0"/>
          <a:ea typeface="+mn-ea"/>
          <a:cs typeface="Arial Narrow" pitchFamily="34" charset="0"/>
        </a:defRPr>
      </a:lvl1pPr>
      <a:lvl2pPr marL="504000" marR="0" indent="-234000" algn="l" defTabSz="879152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Blip>
          <a:blip r:embed="rId12"/>
        </a:buBlip>
        <a:tabLst/>
        <a:defRPr sz="1600" b="0" i="0" kern="900" spc="0" baseline="0">
          <a:solidFill>
            <a:schemeClr val="tx1"/>
          </a:solidFill>
          <a:latin typeface="Arial Narrow" pitchFamily="34" charset="0"/>
          <a:ea typeface="+mn-ea"/>
          <a:cs typeface="Arial Narrow" pitchFamily="34" charset="0"/>
        </a:defRPr>
      </a:lvl2pPr>
      <a:lvl3pPr marL="756000" marR="0" indent="-216000" algn="l" defTabSz="879152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90000"/>
        <a:buFontTx/>
        <a:buBlip>
          <a:blip r:embed="rId11"/>
        </a:buBlip>
        <a:tabLst/>
        <a:defRPr sz="1200" b="0" i="0" kern="900" spc="0" baseline="0">
          <a:solidFill>
            <a:schemeClr val="tx1"/>
          </a:solidFill>
          <a:latin typeface="Arial Narrow" pitchFamily="34" charset="0"/>
          <a:ea typeface="+mn-ea"/>
          <a:cs typeface="Arial Narrow" pitchFamily="34" charset="0"/>
        </a:defRPr>
      </a:lvl3pPr>
      <a:lvl4pPr marL="972000" marR="0" indent="-180000" algn="l" defTabSz="879152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90000"/>
        <a:buFontTx/>
        <a:buBlip>
          <a:blip r:embed="rId12"/>
        </a:buBlip>
        <a:tabLst/>
        <a:defRPr sz="1400" b="0" i="0" kern="900" spc="-70">
          <a:solidFill>
            <a:schemeClr val="tx1"/>
          </a:solidFill>
          <a:latin typeface="3ds Light"/>
          <a:ea typeface="+mn-ea"/>
          <a:cs typeface="3ds Light"/>
        </a:defRPr>
      </a:lvl4pPr>
      <a:lvl5pPr marL="1080000" marR="0" indent="0" algn="l" defTabSz="879152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/>
        <a:buNone/>
        <a:tabLst/>
        <a:defRPr sz="1200" b="0" i="0" kern="1200">
          <a:solidFill>
            <a:schemeClr val="tx1"/>
          </a:solidFill>
          <a:latin typeface="3ds Light"/>
          <a:ea typeface="+mn-ea"/>
          <a:cs typeface="3ds Light"/>
        </a:defRPr>
      </a:lvl5pPr>
      <a:lvl6pPr marL="2417668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57243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96819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36395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76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9152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728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303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879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455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7031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607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0" y="666750"/>
            <a:ext cx="6318448" cy="374073"/>
          </a:xfrm>
        </p:spPr>
        <p:txBody>
          <a:bodyPr/>
          <a:lstStyle/>
          <a:p>
            <a:r>
              <a:rPr lang="en-US" dirty="0" smtClean="0"/>
              <a:t>Making Custom Symbols in SolidWorks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038600" y="1123950"/>
            <a:ext cx="4537075" cy="431800"/>
          </a:xfrm>
        </p:spPr>
        <p:txBody>
          <a:bodyPr/>
          <a:lstStyle/>
          <a:p>
            <a:r>
              <a:rPr lang="en-US" dirty="0" smtClean="0"/>
              <a:t>For Drawings and Annotations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029200" y="3294787"/>
            <a:ext cx="35814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By:  Matthew Lorono </a:t>
            </a:r>
          </a:p>
          <a:p>
            <a:pPr defTabSz="292100">
              <a:tabLst>
                <a:tab pos="401638" algn="l"/>
              </a:tabLst>
            </a:pPr>
            <a:r>
              <a:rPr lang="en-US" dirty="0" smtClean="0"/>
              <a:t>	Drawings Definition Product Manager</a:t>
            </a:r>
            <a:endParaRPr lang="en-US" dirty="0"/>
          </a:p>
          <a:p>
            <a:pPr defTabSz="292100">
              <a:tabLst>
                <a:tab pos="401638" algn="l"/>
              </a:tabLst>
            </a:pPr>
            <a:r>
              <a:rPr lang="en-US" dirty="0" smtClean="0"/>
              <a:t>	DS SolidWorks Corp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85950"/>
            <a:ext cx="2010508" cy="112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35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762000" y="819150"/>
            <a:ext cx="7848650" cy="396549"/>
          </a:xfrm>
        </p:spPr>
        <p:txBody>
          <a:bodyPr/>
          <a:lstStyle/>
          <a:p>
            <a:r>
              <a:rPr lang="en-US" dirty="0" smtClean="0"/>
              <a:t>Symbols are defined on a 1,1 square grid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Custom Symbols in SolidWorks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863601" y="1276350"/>
            <a:ext cx="4241800" cy="3167608"/>
          </a:xfrm>
        </p:spPr>
        <p:txBody>
          <a:bodyPr/>
          <a:lstStyle/>
          <a:p>
            <a:r>
              <a:rPr lang="en-US" dirty="0"/>
              <a:t>Symbols exist on an imaginary grid space where 0,0 is the lower left corner and </a:t>
            </a:r>
            <a:r>
              <a:rPr lang="en-US" dirty="0" smtClean="0"/>
              <a:t>1,1 </a:t>
            </a:r>
            <a:r>
              <a:rPr lang="en-US" dirty="0"/>
              <a:t>is the upper right corner.</a:t>
            </a:r>
          </a:p>
          <a:p>
            <a:r>
              <a:rPr lang="en-US" dirty="0"/>
              <a:t>Symbols are not limited to this grid space.  Larger numbers than 1.0 are </a:t>
            </a:r>
            <a:r>
              <a:rPr lang="en-US" dirty="0" smtClean="0"/>
              <a:t>allowed. Negative </a:t>
            </a:r>
            <a:r>
              <a:rPr lang="en-US" dirty="0"/>
              <a:t>numbers </a:t>
            </a:r>
            <a:r>
              <a:rPr lang="en-US" dirty="0" smtClean="0"/>
              <a:t>also work.</a:t>
            </a:r>
            <a:endParaRPr lang="en-US" dirty="0"/>
          </a:p>
          <a:p>
            <a:r>
              <a:rPr lang="en-US" dirty="0"/>
              <a:t>1.0 represents </a:t>
            </a:r>
            <a:r>
              <a:rPr lang="en-US" dirty="0" smtClean="0"/>
              <a:t>the height </a:t>
            </a:r>
            <a:r>
              <a:rPr lang="en-US" dirty="0"/>
              <a:t>of a font </a:t>
            </a:r>
            <a:r>
              <a:rPr lang="en-US" dirty="0" smtClean="0"/>
              <a:t>as it is </a:t>
            </a:r>
            <a:r>
              <a:rPr lang="en-US" dirty="0"/>
              <a:t>used in SolidWorks</a:t>
            </a:r>
            <a:r>
              <a:rPr lang="en-US" dirty="0" smtClean="0"/>
              <a:t>.  An </a:t>
            </a:r>
            <a:r>
              <a:rPr lang="en-US" dirty="0" smtClean="0">
                <a:solidFill>
                  <a:srgbClr val="43C6E4"/>
                </a:solidFill>
              </a:rPr>
              <a:t>uppercase </a:t>
            </a:r>
            <a:r>
              <a:rPr lang="en-US" dirty="0" smtClean="0"/>
              <a:t>letter is slightly smaller then 1.0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15000" y="1885950"/>
            <a:ext cx="1828800" cy="1371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486400" y="3269218"/>
            <a:ext cx="53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0,0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315200" y="1504950"/>
            <a:ext cx="53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1,1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5715000" y="257175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6629400" y="188595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6172200" y="188595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V="1">
            <a:off x="7086600" y="188595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5715000" y="222885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5715000" y="291465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467600" y="1468725"/>
            <a:ext cx="2667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0" dirty="0">
                <a:solidFill>
                  <a:srgbClr val="43C6E4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39370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64179"/>
            <a:ext cx="2971800" cy="165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86766"/>
            <a:ext cx="2954216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Task: Create </a:t>
            </a:r>
            <a:r>
              <a:rPr lang="en-US" i="1" dirty="0" smtClean="0"/>
              <a:t>3</a:t>
            </a:r>
            <a:r>
              <a:rPr lang="en-US" i="1" baseline="30000" dirty="0" smtClean="0"/>
              <a:t>rd</a:t>
            </a:r>
            <a:r>
              <a:rPr lang="en-US" i="1" dirty="0" smtClean="0"/>
              <a:t> </a:t>
            </a:r>
            <a:r>
              <a:rPr lang="en-US" i="1" dirty="0"/>
              <a:t>a</a:t>
            </a:r>
            <a:r>
              <a:rPr lang="en-US" i="1" dirty="0" smtClean="0"/>
              <a:t>ngle </a:t>
            </a:r>
            <a:r>
              <a:rPr lang="en-US" i="1" dirty="0"/>
              <a:t>p</a:t>
            </a:r>
            <a:r>
              <a:rPr lang="en-US" i="1" dirty="0" smtClean="0"/>
              <a:t>rojection symbol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Custom Symbols in SolidWorks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Sketch the </a:t>
            </a:r>
            <a:r>
              <a:rPr lang="en-US" dirty="0"/>
              <a:t>new symbol on a </a:t>
            </a:r>
            <a:r>
              <a:rPr lang="en-US" dirty="0" smtClean="0"/>
              <a:t>grid.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95800" y="2114550"/>
            <a:ext cx="1295400" cy="12573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5567295" y="1710572"/>
            <a:ext cx="53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1,1</a:t>
            </a:r>
          </a:p>
        </p:txBody>
      </p:sp>
      <p:sp>
        <p:nvSpPr>
          <p:cNvPr id="7" name="Line 23"/>
          <p:cNvSpPr>
            <a:spLocks noChangeShapeType="1"/>
          </p:cNvSpPr>
          <p:nvPr/>
        </p:nvSpPr>
        <p:spPr bwMode="auto">
          <a:xfrm flipV="1">
            <a:off x="4495800" y="2738266"/>
            <a:ext cx="2590800" cy="49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Line 24"/>
          <p:cNvSpPr>
            <a:spLocks noChangeShapeType="1"/>
          </p:cNvSpPr>
          <p:nvPr/>
        </p:nvSpPr>
        <p:spPr bwMode="auto">
          <a:xfrm>
            <a:off x="5486400" y="2121540"/>
            <a:ext cx="0" cy="1257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Line 25"/>
          <p:cNvSpPr>
            <a:spLocks noChangeShapeType="1"/>
          </p:cNvSpPr>
          <p:nvPr/>
        </p:nvSpPr>
        <p:spPr bwMode="auto">
          <a:xfrm>
            <a:off x="4805295" y="2121540"/>
            <a:ext cx="0" cy="1257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Line 27"/>
          <p:cNvSpPr>
            <a:spLocks noChangeShapeType="1"/>
          </p:cNvSpPr>
          <p:nvPr/>
        </p:nvSpPr>
        <p:spPr bwMode="auto">
          <a:xfrm>
            <a:off x="4495800" y="2406056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Line 28"/>
          <p:cNvSpPr>
            <a:spLocks noChangeShapeType="1"/>
          </p:cNvSpPr>
          <p:nvPr/>
        </p:nvSpPr>
        <p:spPr bwMode="auto">
          <a:xfrm>
            <a:off x="4495800" y="30861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Line 45"/>
          <p:cNvSpPr>
            <a:spLocks noChangeShapeType="1"/>
          </p:cNvSpPr>
          <p:nvPr/>
        </p:nvSpPr>
        <p:spPr bwMode="auto">
          <a:xfrm>
            <a:off x="5791200" y="3321690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Line 46"/>
          <p:cNvSpPr>
            <a:spLocks noChangeShapeType="1"/>
          </p:cNvSpPr>
          <p:nvPr/>
        </p:nvSpPr>
        <p:spPr bwMode="auto">
          <a:xfrm>
            <a:off x="5715000" y="337884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Line 47"/>
          <p:cNvSpPr>
            <a:spLocks noChangeShapeType="1"/>
          </p:cNvSpPr>
          <p:nvPr/>
        </p:nvSpPr>
        <p:spPr bwMode="auto">
          <a:xfrm>
            <a:off x="5791200" y="2070886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Line 48"/>
          <p:cNvSpPr>
            <a:spLocks noChangeShapeType="1"/>
          </p:cNvSpPr>
          <p:nvPr/>
        </p:nvSpPr>
        <p:spPr bwMode="auto">
          <a:xfrm>
            <a:off x="5715000" y="2128036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267200" y="3333750"/>
            <a:ext cx="53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0,0</a:t>
            </a:r>
          </a:p>
        </p:txBody>
      </p:sp>
      <p:sp>
        <p:nvSpPr>
          <p:cNvPr id="33" name="Line 24"/>
          <p:cNvSpPr>
            <a:spLocks noChangeShapeType="1"/>
          </p:cNvSpPr>
          <p:nvPr/>
        </p:nvSpPr>
        <p:spPr bwMode="auto">
          <a:xfrm>
            <a:off x="7086600" y="2109616"/>
            <a:ext cx="0" cy="1257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" name="Line 25"/>
          <p:cNvSpPr>
            <a:spLocks noChangeShapeType="1"/>
          </p:cNvSpPr>
          <p:nvPr/>
        </p:nvSpPr>
        <p:spPr bwMode="auto">
          <a:xfrm>
            <a:off x="6434924" y="2109616"/>
            <a:ext cx="0" cy="1257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791200" y="2114550"/>
            <a:ext cx="1295400" cy="12573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Line 24"/>
          <p:cNvSpPr>
            <a:spLocks noChangeShapeType="1"/>
          </p:cNvSpPr>
          <p:nvPr/>
        </p:nvSpPr>
        <p:spPr bwMode="auto">
          <a:xfrm>
            <a:off x="6781800" y="2114549"/>
            <a:ext cx="0" cy="1257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" name="Line 25"/>
          <p:cNvSpPr>
            <a:spLocks noChangeShapeType="1"/>
          </p:cNvSpPr>
          <p:nvPr/>
        </p:nvSpPr>
        <p:spPr bwMode="auto">
          <a:xfrm>
            <a:off x="6100695" y="2121540"/>
            <a:ext cx="0" cy="1257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6858000" y="1733550"/>
            <a:ext cx="53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/>
              <a:t>2,1</a:t>
            </a:r>
            <a:endParaRPr lang="en-US" dirty="0"/>
          </a:p>
        </p:txBody>
      </p:sp>
      <p:sp>
        <p:nvSpPr>
          <p:cNvPr id="36" name="Line 24"/>
          <p:cNvSpPr>
            <a:spLocks noChangeShapeType="1"/>
          </p:cNvSpPr>
          <p:nvPr/>
        </p:nvSpPr>
        <p:spPr bwMode="auto">
          <a:xfrm>
            <a:off x="5143500" y="2114550"/>
            <a:ext cx="0" cy="12642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24399" y="1504950"/>
            <a:ext cx="84289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0.5, 0.5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029200" y="1864179"/>
            <a:ext cx="76200" cy="8278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57600" y="1681921"/>
            <a:ext cx="990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.25 radius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>
            <a:stCxn id="15" idx="2"/>
          </p:cNvCxnSpPr>
          <p:nvPr/>
        </p:nvCxnSpPr>
        <p:spPr>
          <a:xfrm>
            <a:off x="4152900" y="2035864"/>
            <a:ext cx="652395" cy="4596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419600" y="3943350"/>
            <a:ext cx="10668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.46 radius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673118" y="3304419"/>
            <a:ext cx="264354" cy="6978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152900" y="3703082"/>
            <a:ext cx="11811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X=0.5, Y=0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5067300" y="3378841"/>
            <a:ext cx="76200" cy="3242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133849" y="1564273"/>
            <a:ext cx="11811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X=0.5, Y=1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5067300" y="1858892"/>
            <a:ext cx="78546" cy="221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657600" y="2098279"/>
            <a:ext cx="685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X=0 Y=0.5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91400" y="2778323"/>
            <a:ext cx="685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X=2 Y=0.5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8" name="Straight Arrow Connector 47"/>
          <p:cNvCxnSpPr>
            <a:endCxn id="27" idx="3"/>
          </p:cNvCxnSpPr>
          <p:nvPr/>
        </p:nvCxnSpPr>
        <p:spPr>
          <a:xfrm flipH="1" flipV="1">
            <a:off x="7086600" y="2743200"/>
            <a:ext cx="381000" cy="209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4133849" y="2692037"/>
            <a:ext cx="345248" cy="51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638800" y="3703082"/>
            <a:ext cx="79612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1.3,.25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458910" y="3699638"/>
            <a:ext cx="93249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1.88,.08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642776" y="1381141"/>
            <a:ext cx="79612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1.3,.75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344610" y="1377697"/>
            <a:ext cx="93249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1.88,.08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7" name="Curved Connector 56"/>
          <p:cNvCxnSpPr>
            <a:stCxn id="55" idx="2"/>
          </p:cNvCxnSpPr>
          <p:nvPr/>
        </p:nvCxnSpPr>
        <p:spPr>
          <a:xfrm rot="5400000">
            <a:off x="5646216" y="2011432"/>
            <a:ext cx="670970" cy="118275"/>
          </a:xfrm>
          <a:prstGeom prst="curvedConnector3">
            <a:avLst>
              <a:gd name="adj1" fmla="val 66033"/>
            </a:avLst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553200" y="1710572"/>
            <a:ext cx="371955" cy="4174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5922563" y="3086099"/>
            <a:ext cx="325837" cy="7048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97" name="Straight Arrow Connector 4096"/>
          <p:cNvCxnSpPr/>
          <p:nvPr/>
        </p:nvCxnSpPr>
        <p:spPr>
          <a:xfrm flipH="1" flipV="1">
            <a:off x="6925155" y="3304419"/>
            <a:ext cx="161445" cy="3986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45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5" grpId="0"/>
      <p:bldP spid="15" grpId="1"/>
      <p:bldP spid="20" grpId="0"/>
      <p:bldP spid="20" grpId="1"/>
      <p:bldP spid="37" grpId="0"/>
      <p:bldP spid="37" grpId="1"/>
      <p:bldP spid="41" grpId="0"/>
      <p:bldP spid="41" grpId="1"/>
      <p:bldP spid="45" grpId="0"/>
      <p:bldP spid="45" grpId="1"/>
      <p:bldP spid="47" grpId="0"/>
      <p:bldP spid="47" grpId="1"/>
      <p:bldP spid="52" grpId="0"/>
      <p:bldP spid="52" grpId="1"/>
      <p:bldP spid="54" grpId="0"/>
      <p:bldP spid="54" grpId="1"/>
      <p:bldP spid="55" grpId="0"/>
      <p:bldP spid="55" grpId="1"/>
      <p:bldP spid="56" grpId="0"/>
      <p:bldP spid="5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Let’s try this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Custom Symbols in SolidWorks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*</a:t>
            </a:r>
            <a:r>
              <a:rPr lang="en-US" dirty="0" err="1"/>
              <a:t>Third,Third</a:t>
            </a:r>
            <a:r>
              <a:rPr lang="en-US" dirty="0"/>
              <a:t> Angle Projection</a:t>
            </a:r>
          </a:p>
          <a:p>
            <a:pPr marL="0" indent="0">
              <a:buNone/>
            </a:pPr>
            <a:r>
              <a:rPr lang="en-US" dirty="0" err="1"/>
              <a:t>A,Circle</a:t>
            </a:r>
            <a:r>
              <a:rPr lang="en-US" dirty="0"/>
              <a:t> .5,.5,.46</a:t>
            </a:r>
          </a:p>
          <a:p>
            <a:pPr marL="0" indent="0">
              <a:buNone/>
            </a:pPr>
            <a:r>
              <a:rPr lang="en-US" dirty="0" err="1"/>
              <a:t>A,Circle</a:t>
            </a:r>
            <a:r>
              <a:rPr lang="en-US" dirty="0"/>
              <a:t> .5,.5,.25</a:t>
            </a:r>
          </a:p>
          <a:p>
            <a:pPr marL="0" indent="0">
              <a:buNone/>
            </a:pPr>
            <a:r>
              <a:rPr lang="en-US" dirty="0" err="1"/>
              <a:t>A,Line</a:t>
            </a:r>
            <a:r>
              <a:rPr lang="en-US" dirty="0"/>
              <a:t> 0,.5,2,.5</a:t>
            </a:r>
          </a:p>
          <a:p>
            <a:pPr marL="0" indent="0">
              <a:buNone/>
            </a:pPr>
            <a:r>
              <a:rPr lang="en-US" dirty="0" err="1"/>
              <a:t>A,Line</a:t>
            </a:r>
            <a:r>
              <a:rPr lang="en-US" dirty="0"/>
              <a:t> .5,0,.5,1</a:t>
            </a:r>
          </a:p>
          <a:p>
            <a:pPr marL="0" indent="0">
              <a:buNone/>
            </a:pPr>
            <a:r>
              <a:rPr lang="en-US" dirty="0" err="1"/>
              <a:t>A,Line</a:t>
            </a:r>
            <a:r>
              <a:rPr lang="en-US" dirty="0"/>
              <a:t> </a:t>
            </a:r>
            <a:r>
              <a:rPr lang="en-US" u="sng" dirty="0" smtClean="0"/>
              <a:t>1.3</a:t>
            </a:r>
            <a:r>
              <a:rPr lang="en-US" dirty="0" smtClean="0"/>
              <a:t>,.</a:t>
            </a:r>
            <a:r>
              <a:rPr lang="en-US" dirty="0"/>
              <a:t>75,1.88,.92</a:t>
            </a:r>
          </a:p>
          <a:p>
            <a:pPr marL="0" indent="0">
              <a:buNone/>
            </a:pPr>
            <a:r>
              <a:rPr lang="en-US" dirty="0" err="1"/>
              <a:t>A,Line</a:t>
            </a:r>
            <a:r>
              <a:rPr lang="en-US" dirty="0"/>
              <a:t> </a:t>
            </a:r>
            <a:r>
              <a:rPr lang="en-US" u="sng" dirty="0" smtClean="0"/>
              <a:t>1.3</a:t>
            </a:r>
            <a:r>
              <a:rPr lang="en-US" dirty="0" smtClean="0"/>
              <a:t>,.</a:t>
            </a:r>
            <a:r>
              <a:rPr lang="en-US" dirty="0"/>
              <a:t>25,1.88,.08</a:t>
            </a:r>
          </a:p>
          <a:p>
            <a:pPr marL="0" indent="0">
              <a:buNone/>
            </a:pPr>
            <a:r>
              <a:rPr lang="en-US" dirty="0" err="1"/>
              <a:t>A,Line</a:t>
            </a:r>
            <a:r>
              <a:rPr lang="en-US" dirty="0"/>
              <a:t> </a:t>
            </a:r>
            <a:r>
              <a:rPr lang="en-US" u="sng" dirty="0" smtClean="0"/>
              <a:t>1.3</a:t>
            </a:r>
            <a:r>
              <a:rPr lang="en-US" dirty="0" smtClean="0"/>
              <a:t>,.25,</a:t>
            </a:r>
            <a:r>
              <a:rPr lang="en-US" u="sng" dirty="0" smtClean="0"/>
              <a:t>1.3</a:t>
            </a:r>
            <a:r>
              <a:rPr lang="en-US" dirty="0" smtClean="0"/>
              <a:t>,.</a:t>
            </a:r>
            <a:r>
              <a:rPr lang="en-US" dirty="0"/>
              <a:t>75</a:t>
            </a:r>
          </a:p>
          <a:p>
            <a:pPr marL="0" indent="0">
              <a:buNone/>
            </a:pPr>
            <a:r>
              <a:rPr lang="en-US" dirty="0" err="1"/>
              <a:t>A,Line</a:t>
            </a:r>
            <a:r>
              <a:rPr lang="en-US" dirty="0"/>
              <a:t> 1.88,.08,1.88,.92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783164"/>
            <a:ext cx="25717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047796"/>
            <a:ext cx="2144441" cy="119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76800" y="3870126"/>
            <a:ext cx="1219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 is not 1.3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953000" y="2952750"/>
            <a:ext cx="228600" cy="917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07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Let’s make adjustments and try this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Custom Symbols in SolidWorks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*</a:t>
            </a:r>
            <a:r>
              <a:rPr lang="en-US" dirty="0" err="1"/>
              <a:t>Third,Third</a:t>
            </a:r>
            <a:r>
              <a:rPr lang="en-US" dirty="0"/>
              <a:t> Angle Projection</a:t>
            </a:r>
          </a:p>
          <a:p>
            <a:pPr marL="0" indent="0">
              <a:buNone/>
            </a:pPr>
            <a:r>
              <a:rPr lang="en-US" dirty="0" err="1"/>
              <a:t>A,Circle</a:t>
            </a:r>
            <a:r>
              <a:rPr lang="en-US" dirty="0"/>
              <a:t> .5,.5,.46</a:t>
            </a:r>
          </a:p>
          <a:p>
            <a:pPr marL="0" indent="0">
              <a:buNone/>
            </a:pPr>
            <a:r>
              <a:rPr lang="en-US" dirty="0" err="1"/>
              <a:t>A,Circle</a:t>
            </a:r>
            <a:r>
              <a:rPr lang="en-US" dirty="0"/>
              <a:t> .5,.5,.25</a:t>
            </a:r>
          </a:p>
          <a:p>
            <a:pPr marL="0" indent="0">
              <a:buNone/>
            </a:pPr>
            <a:r>
              <a:rPr lang="en-US" dirty="0" err="1"/>
              <a:t>A,Line</a:t>
            </a:r>
            <a:r>
              <a:rPr lang="en-US" dirty="0"/>
              <a:t> 0,.5,2,.5</a:t>
            </a:r>
          </a:p>
          <a:p>
            <a:pPr marL="0" indent="0">
              <a:buNone/>
            </a:pPr>
            <a:r>
              <a:rPr lang="en-US" dirty="0" err="1"/>
              <a:t>A,Line</a:t>
            </a:r>
            <a:r>
              <a:rPr lang="en-US" dirty="0"/>
              <a:t> .5,0,.5,1</a:t>
            </a:r>
          </a:p>
          <a:p>
            <a:pPr marL="0" indent="0">
              <a:buNone/>
            </a:pPr>
            <a:r>
              <a:rPr lang="en-US" dirty="0" err="1"/>
              <a:t>A,Line</a:t>
            </a:r>
            <a:r>
              <a:rPr lang="en-US" dirty="0"/>
              <a:t> </a:t>
            </a:r>
            <a:r>
              <a:rPr lang="en-US" sz="2600" b="1" dirty="0">
                <a:solidFill>
                  <a:srgbClr val="FF0000"/>
                </a:solidFill>
              </a:rPr>
              <a:t>1.1</a:t>
            </a:r>
            <a:r>
              <a:rPr lang="en-US" dirty="0"/>
              <a:t>,.75,1.88,.92</a:t>
            </a:r>
          </a:p>
          <a:p>
            <a:pPr marL="0" indent="0">
              <a:buNone/>
            </a:pPr>
            <a:r>
              <a:rPr lang="en-US" dirty="0" err="1"/>
              <a:t>A,Line</a:t>
            </a:r>
            <a:r>
              <a:rPr lang="en-US" dirty="0"/>
              <a:t> </a:t>
            </a:r>
            <a:r>
              <a:rPr lang="en-US" sz="2600" b="1" dirty="0">
                <a:solidFill>
                  <a:srgbClr val="FF0000"/>
                </a:solidFill>
              </a:rPr>
              <a:t>1.1</a:t>
            </a:r>
            <a:r>
              <a:rPr lang="en-US" dirty="0"/>
              <a:t>,.25,1.88,.08</a:t>
            </a:r>
          </a:p>
          <a:p>
            <a:pPr marL="0" indent="0">
              <a:buNone/>
            </a:pPr>
            <a:r>
              <a:rPr lang="en-US" dirty="0" err="1"/>
              <a:t>A,Line</a:t>
            </a:r>
            <a:r>
              <a:rPr lang="en-US" dirty="0"/>
              <a:t> </a:t>
            </a:r>
            <a:r>
              <a:rPr lang="en-US" sz="2600" b="1" dirty="0">
                <a:solidFill>
                  <a:srgbClr val="FF0000"/>
                </a:solidFill>
              </a:rPr>
              <a:t>1.1</a:t>
            </a:r>
            <a:r>
              <a:rPr lang="en-US" dirty="0"/>
              <a:t>,.25,</a:t>
            </a:r>
            <a:r>
              <a:rPr lang="en-US" sz="2800" b="1" dirty="0">
                <a:solidFill>
                  <a:srgbClr val="FF0000"/>
                </a:solidFill>
              </a:rPr>
              <a:t>1.1</a:t>
            </a:r>
            <a:r>
              <a:rPr lang="en-US" dirty="0"/>
              <a:t>,.75</a:t>
            </a:r>
          </a:p>
          <a:p>
            <a:pPr marL="0" indent="0">
              <a:buNone/>
            </a:pPr>
            <a:r>
              <a:rPr lang="en-US" dirty="0" err="1"/>
              <a:t>A,Line</a:t>
            </a:r>
            <a:r>
              <a:rPr lang="en-US" dirty="0"/>
              <a:t> 1.88,.08,1.88,.92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1895475"/>
            <a:ext cx="25431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047796"/>
            <a:ext cx="2144441" cy="119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81800" y="3486150"/>
            <a:ext cx="2286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Try 1.1 instead of 1.3 for X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147" name="Straight Arrow Connector 6146"/>
          <p:cNvCxnSpPr/>
          <p:nvPr/>
        </p:nvCxnSpPr>
        <p:spPr>
          <a:xfrm flipH="1" flipV="1">
            <a:off x="7543800" y="2952750"/>
            <a:ext cx="304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04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To affect changes to existing symbols, SolidWorks must be closed and restarted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Custom Symbols in SolidWorks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SolidWorks loads the GTOL.SYM file at the time of launch.  It is not reloaded during the session.</a:t>
            </a:r>
          </a:p>
          <a:p>
            <a:r>
              <a:rPr lang="en-US" dirty="0" smtClean="0"/>
              <a:t>This means that SolidWorks must be exited and restarted in order to see updates to symbols in the GTOL.SYM file.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99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Take note: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Custom Symbols in SolidWorks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Each person who uses your documents will need to have their own copy of your custom GTOL.SYM in their local SolidWorks install folder.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Always make backup copies of content files that you edit!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Backup originals!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Backup your custom edits too!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50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792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Symbols for drawings and annotations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Custom Symbols in SolidWorks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SolidWorks has many standard symbols for annotations.</a:t>
            </a:r>
          </a:p>
          <a:p>
            <a:r>
              <a:rPr lang="en-US" dirty="0" smtClean="0"/>
              <a:t>This include symbols such as Centerline, Diameter, Plus/Minus, </a:t>
            </a:r>
            <a:r>
              <a:rPr lang="en-US" dirty="0" err="1" smtClean="0"/>
              <a:t>Counterbore</a:t>
            </a:r>
            <a:r>
              <a:rPr lang="en-US" dirty="0" smtClean="0"/>
              <a:t>, Profile, etc.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2514600"/>
            <a:ext cx="29908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Some symbols are added automatically to annotations and dimensions, such as: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Custom Symbols in SolidWorks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863601" y="1276350"/>
            <a:ext cx="3860800" cy="3167608"/>
          </a:xfrm>
        </p:spPr>
        <p:txBody>
          <a:bodyPr>
            <a:normAutofit/>
          </a:bodyPr>
          <a:lstStyle/>
          <a:p>
            <a:r>
              <a:rPr lang="en-US" dirty="0" smtClean="0"/>
              <a:t>Diameter and </a:t>
            </a:r>
            <a:r>
              <a:rPr lang="en-US" dirty="0" err="1" smtClean="0"/>
              <a:t>Counterbore</a:t>
            </a:r>
            <a:r>
              <a:rPr lang="en-US" dirty="0" smtClean="0"/>
              <a:t> in hole callouts.</a:t>
            </a:r>
          </a:p>
          <a:p>
            <a:r>
              <a:rPr lang="en-US" dirty="0" smtClean="0"/>
              <a:t>Geometric Tolerance symbols are in feature control frames.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76350"/>
            <a:ext cx="188641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775" y="2495549"/>
            <a:ext cx="3488368" cy="192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8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Symbols may be added to most annotations and dimensions with Symbols button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Custom Symbols in SolidWorks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863600" y="1276350"/>
            <a:ext cx="7823199" cy="3167608"/>
          </a:xfrm>
        </p:spPr>
        <p:txBody>
          <a:bodyPr>
            <a:normAutofit/>
          </a:bodyPr>
          <a:lstStyle/>
          <a:p>
            <a:r>
              <a:rPr lang="en-US" dirty="0" smtClean="0"/>
              <a:t>Symbols button is available for:</a:t>
            </a:r>
          </a:p>
          <a:p>
            <a:pPr lvl="1"/>
            <a:r>
              <a:rPr lang="en-US" dirty="0" smtClean="0"/>
              <a:t>Annotations</a:t>
            </a:r>
          </a:p>
          <a:p>
            <a:pPr lvl="1"/>
            <a:r>
              <a:rPr lang="en-US" dirty="0" smtClean="0"/>
              <a:t>Tables</a:t>
            </a:r>
          </a:p>
          <a:p>
            <a:pPr lvl="1"/>
            <a:r>
              <a:rPr lang="en-US" dirty="0" smtClean="0"/>
              <a:t>Dimensions, Hole Callouts and other areas as “More…”</a:t>
            </a:r>
            <a:endParaRPr lang="en-US" dirty="0"/>
          </a:p>
          <a:p>
            <a:pPr marL="2700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03888"/>
            <a:ext cx="3022936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27700"/>
            <a:ext cx="3025981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640" y="1537607"/>
            <a:ext cx="382937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08015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73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Symbols are inserted as tags into annotations and dimensions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Custom Symbols in SolidWorks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&lt;MOD-DIAM&gt;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1800" dirty="0" smtClean="0"/>
          </a:p>
          <a:p>
            <a:pPr marL="0" indent="0" algn="ctr">
              <a:buNone/>
            </a:pPr>
            <a:r>
              <a:rPr lang="en-US" sz="2400" dirty="0" smtClean="0"/>
              <a:t>Category                             Symbol</a:t>
            </a:r>
            <a:endParaRPr lang="en-US" sz="2400" dirty="0"/>
          </a:p>
        </p:txBody>
      </p:sp>
      <p:sp>
        <p:nvSpPr>
          <p:cNvPr id="5" name="Notched Right Arrow 4"/>
          <p:cNvSpPr/>
          <p:nvPr/>
        </p:nvSpPr>
        <p:spPr>
          <a:xfrm rot="18885503">
            <a:off x="3301391" y="1950886"/>
            <a:ext cx="1295400" cy="609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otched Right Arrow 6"/>
          <p:cNvSpPr/>
          <p:nvPr/>
        </p:nvSpPr>
        <p:spPr>
          <a:xfrm rot="13503403">
            <a:off x="4826180" y="1950886"/>
            <a:ext cx="1295400" cy="609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876276" y="3714750"/>
            <a:ext cx="5829324" cy="704326"/>
          </a:xfrm>
          <a:prstGeom prst="rect">
            <a:avLst/>
          </a:prstGeom>
        </p:spPr>
        <p:txBody>
          <a:bodyPr vert="horz" wrap="square" lIns="87916" tIns="43957" rIns="87916" bIns="43957" rtlCol="0">
            <a:spAutoFit/>
          </a:bodyPr>
          <a:lstStyle>
            <a:lvl1pPr marL="252000" indent="-252000" algn="l" defTabSz="879152" rtl="0" eaLnBrk="1" latinLnBrk="0" hangingPunct="1">
              <a:lnSpc>
                <a:spcPct val="10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b="0" i="0" kern="900" spc="0" baseline="0">
                <a:solidFill>
                  <a:schemeClr val="tx1"/>
                </a:solidFill>
                <a:latin typeface="+mn-lt"/>
                <a:ea typeface="+mn-ea"/>
                <a:cs typeface="3ds Light"/>
              </a:defRPr>
            </a:lvl1pPr>
            <a:lvl2pPr marL="504000" marR="0" indent="-234000" algn="l" defTabSz="87915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1800" b="0" i="0" kern="900" spc="0" baseline="0">
                <a:solidFill>
                  <a:schemeClr val="tx1"/>
                </a:solidFill>
                <a:latin typeface="+mn-lt"/>
                <a:ea typeface="+mn-ea"/>
                <a:cs typeface="3ds Light"/>
              </a:defRPr>
            </a:lvl2pPr>
            <a:lvl3pPr marL="756000" marR="0" indent="-216000" algn="l" defTabSz="879152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 sz="1600" b="0" i="0" kern="900" spc="0">
                <a:solidFill>
                  <a:schemeClr val="tx1"/>
                </a:solidFill>
                <a:latin typeface="+mn-lt"/>
                <a:ea typeface="+mn-ea"/>
                <a:cs typeface="3ds Light"/>
              </a:defRPr>
            </a:lvl3pPr>
            <a:lvl4pPr marL="972000" indent="-180000" algn="l" defTabSz="879152" rtl="0" eaLnBrk="1" latinLnBrk="0" hangingPunct="1">
              <a:lnSpc>
                <a:spcPct val="100000"/>
              </a:lnSpc>
              <a:spcBef>
                <a:spcPts val="400"/>
              </a:spcBef>
              <a:buSzPct val="90000"/>
              <a:buFontTx/>
              <a:buBlip>
                <a:blip r:embed="rId2"/>
              </a:buBlip>
              <a:defRPr sz="1400" b="0" i="0" kern="900" spc="-70">
                <a:solidFill>
                  <a:schemeClr val="tx1"/>
                </a:solidFill>
                <a:latin typeface="+mn-lt"/>
                <a:ea typeface="+mn-ea"/>
                <a:cs typeface="3ds Light"/>
              </a:defRPr>
            </a:lvl4pPr>
            <a:lvl5pPr marL="1080000" indent="0" algn="l" defTabSz="879152" rtl="0" eaLnBrk="1" latinLnBrk="0" hangingPunct="1">
              <a:lnSpc>
                <a:spcPct val="100000"/>
              </a:lnSpc>
              <a:spcBef>
                <a:spcPts val="300"/>
              </a:spcBef>
              <a:buFont typeface="Arial"/>
              <a:buNone/>
              <a:defRPr sz="1200" b="0" i="0" kern="1200" baseline="0">
                <a:solidFill>
                  <a:schemeClr val="tx1"/>
                </a:solidFill>
                <a:latin typeface="+mn-lt"/>
                <a:ea typeface="+mn-ea"/>
                <a:cs typeface="3ds Light"/>
              </a:defRPr>
            </a:lvl5pPr>
            <a:lvl6pPr marL="2417668" indent="-219788" algn="l" defTabSz="8791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7243" indent="-219788" algn="l" defTabSz="8791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6819" indent="-219788" algn="l" defTabSz="8791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6395" indent="-219788" algn="l" defTabSz="8791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This is what you see in Dimension edit field and in the Edit Text in Window dialog.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146" y="2876550"/>
            <a:ext cx="2151442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91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Symbols are organized on a file called GTOL.SYM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Custom Symbols in SolidWorks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863600" y="1276350"/>
            <a:ext cx="5308599" cy="3167608"/>
          </a:xfrm>
        </p:spPr>
        <p:txBody>
          <a:bodyPr>
            <a:normAutofit/>
          </a:bodyPr>
          <a:lstStyle/>
          <a:p>
            <a:r>
              <a:rPr lang="en-US" dirty="0" smtClean="0"/>
              <a:t>Symbols are divided into categories within the GTOL.SYM, such as Hole Symbols, Geometric </a:t>
            </a:r>
            <a:r>
              <a:rPr lang="en-US" dirty="0" err="1" smtClean="0"/>
              <a:t>Tolerancing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GTOL.SYM is located in the 		  &lt;install folder&gt;\</a:t>
            </a:r>
            <a:r>
              <a:rPr lang="en-US" dirty="0" err="1" smtClean="0"/>
              <a:t>lang</a:t>
            </a:r>
            <a:r>
              <a:rPr lang="en-US" dirty="0" smtClean="0"/>
              <a:t>\</a:t>
            </a:r>
            <a:r>
              <a:rPr lang="en-US" dirty="0" err="1" smtClean="0"/>
              <a:t>english</a:t>
            </a:r>
            <a:endParaRPr lang="en-US" dirty="0" smtClean="0"/>
          </a:p>
          <a:p>
            <a:pPr lvl="1"/>
            <a:r>
              <a:rPr lang="en-US" dirty="0" smtClean="0"/>
              <a:t>Example: C:\Program files\SolidWorks Corp\SolidWorks\</a:t>
            </a:r>
            <a:r>
              <a:rPr lang="en-US" dirty="0" err="1" smtClean="0"/>
              <a:t>lang</a:t>
            </a:r>
            <a:r>
              <a:rPr lang="en-US" dirty="0" smtClean="0"/>
              <a:t>\</a:t>
            </a:r>
            <a:r>
              <a:rPr lang="en-US" dirty="0" err="1" smtClean="0"/>
              <a:t>english</a:t>
            </a:r>
            <a:r>
              <a:rPr lang="en-US" dirty="0" smtClean="0"/>
              <a:t>\GTOL.SYM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819150"/>
            <a:ext cx="2471539" cy="357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50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Use Notepad to edit GTOL.SYM 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Custom Symbols in SolidWorks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863600" y="1276350"/>
            <a:ext cx="7777163" cy="34290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6200" dirty="0" smtClean="0"/>
              <a:t>GTOL.SYM is a text file that can be edited with any text file editor, such as Notepad.</a:t>
            </a:r>
          </a:p>
          <a:p>
            <a:pPr marL="0" indent="0">
              <a:buNone/>
            </a:pPr>
            <a:r>
              <a:rPr lang="en-US" sz="6200" dirty="0" smtClean="0"/>
              <a:t>Categories of symbols are grouped together in the file, similar to how they are displayed in the Symbol dialog.</a:t>
            </a:r>
          </a:p>
          <a:p>
            <a:pPr marL="1945880" lvl="5" indent="0">
              <a:buNone/>
            </a:pPr>
            <a:r>
              <a:rPr lang="en-US" sz="3400" dirty="0"/>
              <a:t>;; ---------------------------------------------------------------------------</a:t>
            </a:r>
          </a:p>
          <a:p>
            <a:pPr marL="1945880" lvl="5" indent="0">
              <a:buNone/>
            </a:pPr>
            <a:r>
              <a:rPr lang="en-US" sz="3400" dirty="0" smtClean="0"/>
              <a:t>;;</a:t>
            </a:r>
            <a:r>
              <a:rPr lang="en-US" sz="3400" dirty="0"/>
              <a:t>		</a:t>
            </a:r>
            <a:r>
              <a:rPr lang="en-US" sz="3400" dirty="0" smtClean="0"/>
              <a:t>Geometric </a:t>
            </a:r>
            <a:r>
              <a:rPr lang="en-US" sz="3400" dirty="0" err="1"/>
              <a:t>Tolerancing</a:t>
            </a:r>
            <a:r>
              <a:rPr lang="en-US" sz="3400" dirty="0"/>
              <a:t> Symbols (per ASME Y14.5-1994)</a:t>
            </a:r>
          </a:p>
          <a:p>
            <a:pPr marL="1945880" lvl="5" indent="0">
              <a:buNone/>
            </a:pPr>
            <a:r>
              <a:rPr lang="en-US" sz="3400" dirty="0" smtClean="0"/>
              <a:t>#</a:t>
            </a:r>
            <a:r>
              <a:rPr lang="en-US" sz="3400" dirty="0" err="1"/>
              <a:t>GTOL,Geometric</a:t>
            </a:r>
            <a:r>
              <a:rPr lang="en-US" sz="3400" dirty="0"/>
              <a:t> </a:t>
            </a:r>
            <a:r>
              <a:rPr lang="en-US" sz="3400" dirty="0" err="1"/>
              <a:t>Tolerancing</a:t>
            </a:r>
            <a:endParaRPr lang="en-US" sz="3400" dirty="0"/>
          </a:p>
          <a:p>
            <a:pPr marL="1945880" lvl="5" indent="0">
              <a:buNone/>
            </a:pPr>
            <a:r>
              <a:rPr lang="en-US" sz="3400" dirty="0"/>
              <a:t>*</a:t>
            </a:r>
            <a:r>
              <a:rPr lang="en-US" sz="3400" dirty="0" err="1"/>
              <a:t>ANGULAR,Angularity</a:t>
            </a:r>
            <a:endParaRPr lang="en-US" sz="3400" dirty="0"/>
          </a:p>
          <a:p>
            <a:pPr marL="1945880" lvl="5" indent="0">
              <a:buNone/>
            </a:pPr>
            <a:r>
              <a:rPr lang="en-US" sz="3400" dirty="0"/>
              <a:t>A,LINE .0,.072,1.5,.938</a:t>
            </a:r>
          </a:p>
          <a:p>
            <a:pPr marL="1945880" lvl="5" indent="0">
              <a:buNone/>
            </a:pPr>
            <a:r>
              <a:rPr lang="en-US" sz="3400" dirty="0"/>
              <a:t>A,LINE .0,.072,1.5,.072</a:t>
            </a:r>
          </a:p>
          <a:p>
            <a:pPr marL="1945880" lvl="5" indent="0">
              <a:buNone/>
            </a:pPr>
            <a:r>
              <a:rPr lang="en-US" sz="3400" dirty="0"/>
              <a:t>*</a:t>
            </a:r>
            <a:r>
              <a:rPr lang="en-US" sz="3400" dirty="0" err="1"/>
              <a:t>BETW,Between</a:t>
            </a:r>
            <a:endParaRPr lang="en-US" sz="3400" dirty="0"/>
          </a:p>
          <a:p>
            <a:pPr marL="1945880" lvl="5" indent="0">
              <a:buNone/>
            </a:pPr>
            <a:r>
              <a:rPr lang="en-US" sz="3400" dirty="0"/>
              <a:t>A,POLY .0,.5,.8,.2,.8,.8</a:t>
            </a:r>
          </a:p>
          <a:p>
            <a:pPr marL="1945880" lvl="5" indent="0">
              <a:buNone/>
            </a:pPr>
            <a:r>
              <a:rPr lang="en-US" sz="3400" dirty="0"/>
              <a:t>A,LINE .8,.5,2.2,.5</a:t>
            </a:r>
          </a:p>
          <a:p>
            <a:pPr marL="1945880" lvl="5" indent="0">
              <a:buNone/>
            </a:pPr>
            <a:r>
              <a:rPr lang="en-US" sz="3400" dirty="0"/>
              <a:t>A,POLY 2.2,.2,2.2,.8,3.,.5</a:t>
            </a:r>
          </a:p>
          <a:p>
            <a:pPr marL="1945880" lvl="5" indent="0">
              <a:buNone/>
            </a:pPr>
            <a:r>
              <a:rPr lang="en-US" sz="3400" dirty="0"/>
              <a:t>*</a:t>
            </a:r>
            <a:r>
              <a:rPr lang="en-US" sz="3400" dirty="0" err="1"/>
              <a:t>CIRC,Circularity</a:t>
            </a:r>
            <a:r>
              <a:rPr lang="en-US" sz="3400" dirty="0"/>
              <a:t>(roundness)</a:t>
            </a:r>
          </a:p>
          <a:p>
            <a:pPr marL="1945880" lvl="5" indent="0">
              <a:buNone/>
            </a:pPr>
            <a:r>
              <a:rPr lang="en-US" sz="3400" dirty="0"/>
              <a:t>A,CIRCLE .75,.5,.75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38200"/>
            <a:ext cx="9334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8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Each row of text in GTOL.SYM starts with an identification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Custom Symbols in SolidWorks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Semi-Colon “ </a:t>
            </a:r>
            <a:r>
              <a:rPr lang="en-US" b="1" dirty="0" smtClean="0"/>
              <a:t>;</a:t>
            </a:r>
            <a:r>
              <a:rPr lang="en-US" dirty="0" smtClean="0"/>
              <a:t> ” is a comment row (ignored).  Rows that begin with a semi-colon are generally used as dividers between categories.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Pound “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#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” is the start of a category.  This row consists of a tag name, followed by a comma and the full name of the category.  All symbols that follow a particular pound row are a part of that category.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Asterisk “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*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” is the start of a symbol.  This row consists of a tag name, followed by a comma and the full name of the symbol.</a:t>
            </a:r>
          </a:p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Letter “ </a:t>
            </a: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” identifies a row that defines a portion of the geometrical shape of a symbol.  Symbols may have more than one </a:t>
            </a: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row.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06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Shapes used to make symbols are simple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Custom Symbols in SolidWorks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r>
              <a:rPr lang="en-US" dirty="0"/>
              <a:t>Symbols must be simple geometric shapes formed with lines, arcs, circles, polylines and alphanumeric </a:t>
            </a:r>
            <a:r>
              <a:rPr lang="en-US" dirty="0" smtClean="0"/>
              <a:t>characters, in the following formats:</a:t>
            </a:r>
          </a:p>
          <a:p>
            <a:pPr marL="0" indent="0">
              <a:buNone/>
            </a:pPr>
            <a:r>
              <a:rPr lang="en-US" dirty="0"/>
              <a:t>		A,LINE </a:t>
            </a:r>
            <a:r>
              <a:rPr lang="en-US" dirty="0" err="1"/>
              <a:t>xStart,yStart,xEnd,yEnd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A,CIRCLE </a:t>
            </a:r>
            <a:r>
              <a:rPr lang="en-US" dirty="0" err="1"/>
              <a:t>xCenter,yCenter,radius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A,ARC </a:t>
            </a:r>
            <a:r>
              <a:rPr lang="en-US" dirty="0" err="1"/>
              <a:t>xCenter,yCenter,radius,startAngle,endAngle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A,SARC </a:t>
            </a:r>
            <a:r>
              <a:rPr lang="en-US" dirty="0" err="1"/>
              <a:t>xCenter,yCenter,radius,startAngle,endAngle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A,TEXT </a:t>
            </a:r>
            <a:r>
              <a:rPr lang="en-US" dirty="0" err="1"/>
              <a:t>xLowerLeft,yLowerLeft</a:t>
            </a:r>
            <a:r>
              <a:rPr lang="en-US" dirty="0"/>
              <a:t>,&lt;letter(s)&gt;</a:t>
            </a:r>
          </a:p>
          <a:p>
            <a:pPr marL="0" indent="0">
              <a:buNone/>
            </a:pPr>
            <a:r>
              <a:rPr lang="en-US" dirty="0"/>
              <a:t>		A,POLY x1,y1,x2,y2,x3,y3</a:t>
            </a:r>
          </a:p>
        </p:txBody>
      </p:sp>
    </p:spTree>
    <p:extLst>
      <p:ext uri="{BB962C8B-B14F-4D97-AF65-F5344CB8AC3E}">
        <p14:creationId xmlns:p14="http://schemas.microsoft.com/office/powerpoint/2010/main" val="22298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3DS Colors V1.0">
      <a:dk1>
        <a:srgbClr val="5B7F95"/>
      </a:dk1>
      <a:lt1>
        <a:srgbClr val="FFFFFF"/>
      </a:lt1>
      <a:dk2>
        <a:srgbClr val="001871"/>
      </a:dk2>
      <a:lt2>
        <a:srgbClr val="DA291C"/>
      </a:lt2>
      <a:accent1>
        <a:srgbClr val="5B7F95"/>
      </a:accent1>
      <a:accent2>
        <a:srgbClr val="00B2A9"/>
      </a:accent2>
      <a:accent3>
        <a:srgbClr val="FFCD00"/>
      </a:accent3>
      <a:accent4>
        <a:srgbClr val="E87722"/>
      </a:accent4>
      <a:accent5>
        <a:srgbClr val="84BD00"/>
      </a:accent5>
      <a:accent6>
        <a:srgbClr val="0077C8"/>
      </a:accent6>
      <a:hlink>
        <a:srgbClr val="0000FF"/>
      </a:hlink>
      <a:folHlink>
        <a:srgbClr val="800080"/>
      </a:folHlink>
    </a:clrScheme>
    <a:fontScheme name="3DS PPT 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TIA">
  <a:themeElements>
    <a:clrScheme name="3DS Colors V1.0">
      <a:dk1>
        <a:srgbClr val="5B7F95"/>
      </a:dk1>
      <a:lt1>
        <a:srgbClr val="FFFFFF"/>
      </a:lt1>
      <a:dk2>
        <a:srgbClr val="001871"/>
      </a:dk2>
      <a:lt2>
        <a:srgbClr val="DA291C"/>
      </a:lt2>
      <a:accent1>
        <a:srgbClr val="5B7F95"/>
      </a:accent1>
      <a:accent2>
        <a:srgbClr val="00B2A9"/>
      </a:accent2>
      <a:accent3>
        <a:srgbClr val="FFCD00"/>
      </a:accent3>
      <a:accent4>
        <a:srgbClr val="E87722"/>
      </a:accent4>
      <a:accent5>
        <a:srgbClr val="84BD00"/>
      </a:accent5>
      <a:accent6>
        <a:srgbClr val="0077C8"/>
      </a:accent6>
      <a:hlink>
        <a:srgbClr val="0000FF"/>
      </a:hlink>
      <a:folHlink>
        <a:srgbClr val="800080"/>
      </a:folHlink>
    </a:clrScheme>
    <a:fontScheme name="3DS Light">
      <a:majorFont>
        <a:latin typeface="3ds Light"/>
        <a:ea typeface=""/>
        <a:cs typeface=""/>
      </a:majorFont>
      <a:minorFont>
        <a:latin typeface="3d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OLIDWORKS">
  <a:themeElements>
    <a:clrScheme name="3DS Colors V1.0">
      <a:dk1>
        <a:srgbClr val="5B7F95"/>
      </a:dk1>
      <a:lt1>
        <a:srgbClr val="FFFFFF"/>
      </a:lt1>
      <a:dk2>
        <a:srgbClr val="001871"/>
      </a:dk2>
      <a:lt2>
        <a:srgbClr val="DA291C"/>
      </a:lt2>
      <a:accent1>
        <a:srgbClr val="5B7F95"/>
      </a:accent1>
      <a:accent2>
        <a:srgbClr val="00B2A9"/>
      </a:accent2>
      <a:accent3>
        <a:srgbClr val="FFCD00"/>
      </a:accent3>
      <a:accent4>
        <a:srgbClr val="E87722"/>
      </a:accent4>
      <a:accent5>
        <a:srgbClr val="84BD00"/>
      </a:accent5>
      <a:accent6>
        <a:srgbClr val="0077C8"/>
      </a:accent6>
      <a:hlink>
        <a:srgbClr val="0000FF"/>
      </a:hlink>
      <a:folHlink>
        <a:srgbClr val="800080"/>
      </a:folHlink>
    </a:clrScheme>
    <a:fontScheme name="3DS Light">
      <a:majorFont>
        <a:latin typeface="3ds Light"/>
        <a:ea typeface=""/>
        <a:cs typeface=""/>
      </a:majorFont>
      <a:minorFont>
        <a:latin typeface="3d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IMULIA">
  <a:themeElements>
    <a:clrScheme name="3DS Colors V1.0">
      <a:dk1>
        <a:srgbClr val="5B7F95"/>
      </a:dk1>
      <a:lt1>
        <a:srgbClr val="FFFFFF"/>
      </a:lt1>
      <a:dk2>
        <a:srgbClr val="001871"/>
      </a:dk2>
      <a:lt2>
        <a:srgbClr val="DA291C"/>
      </a:lt2>
      <a:accent1>
        <a:srgbClr val="5B7F95"/>
      </a:accent1>
      <a:accent2>
        <a:srgbClr val="00B2A9"/>
      </a:accent2>
      <a:accent3>
        <a:srgbClr val="FFCD00"/>
      </a:accent3>
      <a:accent4>
        <a:srgbClr val="E87722"/>
      </a:accent4>
      <a:accent5>
        <a:srgbClr val="84BD00"/>
      </a:accent5>
      <a:accent6>
        <a:srgbClr val="0077C8"/>
      </a:accent6>
      <a:hlink>
        <a:srgbClr val="0000FF"/>
      </a:hlink>
      <a:folHlink>
        <a:srgbClr val="800080"/>
      </a:folHlink>
    </a:clrScheme>
    <a:fontScheme name="3DS Light">
      <a:majorFont>
        <a:latin typeface="3ds Light"/>
        <a:ea typeface=""/>
        <a:cs typeface=""/>
      </a:majorFont>
      <a:minorFont>
        <a:latin typeface="3d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ELMIA">
  <a:themeElements>
    <a:clrScheme name="3DS Colors V1.0">
      <a:dk1>
        <a:srgbClr val="5B7F95"/>
      </a:dk1>
      <a:lt1>
        <a:srgbClr val="FFFFFF"/>
      </a:lt1>
      <a:dk2>
        <a:srgbClr val="001871"/>
      </a:dk2>
      <a:lt2>
        <a:srgbClr val="DA291C"/>
      </a:lt2>
      <a:accent1>
        <a:srgbClr val="5B7F95"/>
      </a:accent1>
      <a:accent2>
        <a:srgbClr val="00B2A9"/>
      </a:accent2>
      <a:accent3>
        <a:srgbClr val="FFCD00"/>
      </a:accent3>
      <a:accent4>
        <a:srgbClr val="E87722"/>
      </a:accent4>
      <a:accent5>
        <a:srgbClr val="84BD00"/>
      </a:accent5>
      <a:accent6>
        <a:srgbClr val="0077C8"/>
      </a:accent6>
      <a:hlink>
        <a:srgbClr val="0000FF"/>
      </a:hlink>
      <a:folHlink>
        <a:srgbClr val="800080"/>
      </a:folHlink>
    </a:clrScheme>
    <a:fontScheme name="3DS Light">
      <a:majorFont>
        <a:latin typeface="3ds Light"/>
        <a:ea typeface=""/>
        <a:cs typeface=""/>
      </a:majorFont>
      <a:minorFont>
        <a:latin typeface="3d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ENOVIA">
  <a:themeElements>
    <a:clrScheme name="3DS Colors V1.0">
      <a:dk1>
        <a:srgbClr val="5B7F95"/>
      </a:dk1>
      <a:lt1>
        <a:srgbClr val="FFFFFF"/>
      </a:lt1>
      <a:dk2>
        <a:srgbClr val="001871"/>
      </a:dk2>
      <a:lt2>
        <a:srgbClr val="DA291C"/>
      </a:lt2>
      <a:accent1>
        <a:srgbClr val="5B7F95"/>
      </a:accent1>
      <a:accent2>
        <a:srgbClr val="00B2A9"/>
      </a:accent2>
      <a:accent3>
        <a:srgbClr val="FFCD00"/>
      </a:accent3>
      <a:accent4>
        <a:srgbClr val="E87722"/>
      </a:accent4>
      <a:accent5>
        <a:srgbClr val="84BD00"/>
      </a:accent5>
      <a:accent6>
        <a:srgbClr val="0077C8"/>
      </a:accent6>
      <a:hlink>
        <a:srgbClr val="0000FF"/>
      </a:hlink>
      <a:folHlink>
        <a:srgbClr val="800080"/>
      </a:folHlink>
    </a:clrScheme>
    <a:fontScheme name="3DS Light">
      <a:majorFont>
        <a:latin typeface="3ds Light"/>
        <a:ea typeface=""/>
        <a:cs typeface=""/>
      </a:majorFont>
      <a:minorFont>
        <a:latin typeface="3d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DVIA">
  <a:themeElements>
    <a:clrScheme name="3DS Colors V1.0">
      <a:dk1>
        <a:srgbClr val="5B7F95"/>
      </a:dk1>
      <a:lt1>
        <a:srgbClr val="FFFFFF"/>
      </a:lt1>
      <a:dk2>
        <a:srgbClr val="001871"/>
      </a:dk2>
      <a:lt2>
        <a:srgbClr val="DA291C"/>
      </a:lt2>
      <a:accent1>
        <a:srgbClr val="5B7F95"/>
      </a:accent1>
      <a:accent2>
        <a:srgbClr val="00B2A9"/>
      </a:accent2>
      <a:accent3>
        <a:srgbClr val="FFCD00"/>
      </a:accent3>
      <a:accent4>
        <a:srgbClr val="E87722"/>
      </a:accent4>
      <a:accent5>
        <a:srgbClr val="84BD00"/>
      </a:accent5>
      <a:accent6>
        <a:srgbClr val="0077C8"/>
      </a:accent6>
      <a:hlink>
        <a:srgbClr val="0000FF"/>
      </a:hlink>
      <a:folHlink>
        <a:srgbClr val="800080"/>
      </a:folHlink>
    </a:clrScheme>
    <a:fontScheme name="3DS Light">
      <a:majorFont>
        <a:latin typeface="3ds Light"/>
        <a:ea typeface=""/>
        <a:cs typeface=""/>
      </a:majorFont>
      <a:minorFont>
        <a:latin typeface="3d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DSWYM">
  <a:themeElements>
    <a:clrScheme name="3DS Colors V1.0">
      <a:dk1>
        <a:srgbClr val="5B7F95"/>
      </a:dk1>
      <a:lt1>
        <a:srgbClr val="FFFFFF"/>
      </a:lt1>
      <a:dk2>
        <a:srgbClr val="001871"/>
      </a:dk2>
      <a:lt2>
        <a:srgbClr val="DA291C"/>
      </a:lt2>
      <a:accent1>
        <a:srgbClr val="5B7F95"/>
      </a:accent1>
      <a:accent2>
        <a:srgbClr val="00B2A9"/>
      </a:accent2>
      <a:accent3>
        <a:srgbClr val="FFCD00"/>
      </a:accent3>
      <a:accent4>
        <a:srgbClr val="E87722"/>
      </a:accent4>
      <a:accent5>
        <a:srgbClr val="84BD00"/>
      </a:accent5>
      <a:accent6>
        <a:srgbClr val="0077C8"/>
      </a:accent6>
      <a:hlink>
        <a:srgbClr val="0000FF"/>
      </a:hlink>
      <a:folHlink>
        <a:srgbClr val="800080"/>
      </a:folHlink>
    </a:clrScheme>
    <a:fontScheme name="3DS Light">
      <a:majorFont>
        <a:latin typeface="3ds Light"/>
        <a:ea typeface=""/>
        <a:cs typeface=""/>
      </a:majorFont>
      <a:minorFont>
        <a:latin typeface="3d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EXALEAD">
  <a:themeElements>
    <a:clrScheme name="3DS Colors V1.0">
      <a:dk1>
        <a:srgbClr val="5B7F95"/>
      </a:dk1>
      <a:lt1>
        <a:srgbClr val="FFFFFF"/>
      </a:lt1>
      <a:dk2>
        <a:srgbClr val="001871"/>
      </a:dk2>
      <a:lt2>
        <a:srgbClr val="DA291C"/>
      </a:lt2>
      <a:accent1>
        <a:srgbClr val="5B7F95"/>
      </a:accent1>
      <a:accent2>
        <a:srgbClr val="00B2A9"/>
      </a:accent2>
      <a:accent3>
        <a:srgbClr val="FFCD00"/>
      </a:accent3>
      <a:accent4>
        <a:srgbClr val="E87722"/>
      </a:accent4>
      <a:accent5>
        <a:srgbClr val="84BD00"/>
      </a:accent5>
      <a:accent6>
        <a:srgbClr val="0077C8"/>
      </a:accent6>
      <a:hlink>
        <a:srgbClr val="0000FF"/>
      </a:hlink>
      <a:folHlink>
        <a:srgbClr val="800080"/>
      </a:folHlink>
    </a:clrScheme>
    <a:fontScheme name="3DS PPT 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499</TotalTime>
  <Words>807</Words>
  <Application>Microsoft Office PowerPoint</Application>
  <PresentationFormat>On-screen Show (16:9)</PresentationFormat>
  <Paragraphs>122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blank</vt:lpstr>
      <vt:lpstr>CATIA</vt:lpstr>
      <vt:lpstr>SOLIDWORKS</vt:lpstr>
      <vt:lpstr>SIMULIA</vt:lpstr>
      <vt:lpstr>DELMIA</vt:lpstr>
      <vt:lpstr>ENOVIA</vt:lpstr>
      <vt:lpstr>3DVIA</vt:lpstr>
      <vt:lpstr>3DSWYM</vt:lpstr>
      <vt:lpstr>EXALEAD</vt:lpstr>
      <vt:lpstr>Making Custom Symbols in SolidWorks</vt:lpstr>
      <vt:lpstr>Making Custom Symbols in SolidWorks</vt:lpstr>
      <vt:lpstr>Making Custom Symbols in SolidWorks</vt:lpstr>
      <vt:lpstr>Making Custom Symbols in SolidWorks</vt:lpstr>
      <vt:lpstr>Making Custom Symbols in SolidWorks</vt:lpstr>
      <vt:lpstr>Making Custom Symbols in SolidWorks</vt:lpstr>
      <vt:lpstr>Making Custom Symbols in SolidWorks</vt:lpstr>
      <vt:lpstr>Making Custom Symbols in SolidWorks</vt:lpstr>
      <vt:lpstr>Making Custom Symbols in SolidWorks</vt:lpstr>
      <vt:lpstr>Making Custom Symbols in SolidWorks</vt:lpstr>
      <vt:lpstr>Making Custom Symbols in SolidWorks</vt:lpstr>
      <vt:lpstr>Making Custom Symbols in SolidWorks</vt:lpstr>
      <vt:lpstr>Making Custom Symbols in SolidWorks</vt:lpstr>
      <vt:lpstr>Making Custom Symbols in SolidWorks</vt:lpstr>
      <vt:lpstr>Making Custom Symbols in SolidWorks</vt:lpstr>
      <vt:lpstr>PowerPoint Presentation</vt:lpstr>
    </vt:vector>
  </TitlesOfParts>
  <Company>SolidWorks R&amp;D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Custom Symbols</dc:title>
  <dc:creator>Matthew Lorono</dc:creator>
  <cp:lastModifiedBy>Matthew Lorono</cp:lastModifiedBy>
  <cp:revision>57</cp:revision>
  <cp:lastPrinted>2011-12-29T17:28:05Z</cp:lastPrinted>
  <dcterms:created xsi:type="dcterms:W3CDTF">2013-03-05T22:19:08Z</dcterms:created>
  <dcterms:modified xsi:type="dcterms:W3CDTF">2013-03-23T03:26:54Z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Version">
    <vt:lpwstr>1.0</vt:lpwstr>
  </property>
</Properties>
</file>